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7" r:id="rId5"/>
    <p:sldId id="265" r:id="rId6"/>
    <p:sldId id="269" r:id="rId7"/>
    <p:sldId id="263" r:id="rId8"/>
    <p:sldId id="270" r:id="rId9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D848F4-925A-4C5F-8A12-002A986BC774}" v="349" dt="2025-05-08T08:22:06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420" y="-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sa REBUFFEL" userId="S::e.rebuffel@ot-lacollesurloup.com::21c69f33-acb7-4b48-9195-24098eff9b40" providerId="AD" clId="Web-{44D848F4-925A-4C5F-8A12-002A986BC774}"/>
    <pc:docChg chg="delSld modSld">
      <pc:chgData name="Elsa REBUFFEL" userId="S::e.rebuffel@ot-lacollesurloup.com::21c69f33-acb7-4b48-9195-24098eff9b40" providerId="AD" clId="Web-{44D848F4-925A-4C5F-8A12-002A986BC774}" dt="2025-05-08T08:22:06.146" v="192" actId="1076"/>
      <pc:docMkLst>
        <pc:docMk/>
      </pc:docMkLst>
      <pc:sldChg chg="modSp">
        <pc:chgData name="Elsa REBUFFEL" userId="S::e.rebuffel@ot-lacollesurloup.com::21c69f33-acb7-4b48-9195-24098eff9b40" providerId="AD" clId="Web-{44D848F4-925A-4C5F-8A12-002A986BC774}" dt="2025-05-08T08:22:06.146" v="192" actId="1076"/>
        <pc:sldMkLst>
          <pc:docMk/>
          <pc:sldMk cId="1470216716" sldId="257"/>
        </pc:sldMkLst>
        <pc:spChg chg="mod">
          <ac:chgData name="Elsa REBUFFEL" userId="S::e.rebuffel@ot-lacollesurloup.com::21c69f33-acb7-4b48-9195-24098eff9b40" providerId="AD" clId="Web-{44D848F4-925A-4C5F-8A12-002A986BC774}" dt="2025-05-08T08:05:03.555" v="13" actId="20577"/>
          <ac:spMkLst>
            <pc:docMk/>
            <pc:sldMk cId="1470216716" sldId="257"/>
            <ac:spMk id="6" creationId="{CEAE4C44-A5C3-A1C6-56F7-5C1CD0FBB349}"/>
          </ac:spMkLst>
        </pc:spChg>
        <pc:spChg chg="mod">
          <ac:chgData name="Elsa REBUFFEL" userId="S::e.rebuffel@ot-lacollesurloup.com::21c69f33-acb7-4b48-9195-24098eff9b40" providerId="AD" clId="Web-{44D848F4-925A-4C5F-8A12-002A986BC774}" dt="2025-05-08T08:05:14.353" v="20" actId="20577"/>
          <ac:spMkLst>
            <pc:docMk/>
            <pc:sldMk cId="1470216716" sldId="257"/>
            <ac:spMk id="8" creationId="{4EEA6D47-BDA5-0B0B-7A81-72AA893848CD}"/>
          </ac:spMkLst>
        </pc:spChg>
        <pc:picChg chg="mod">
          <ac:chgData name="Elsa REBUFFEL" userId="S::e.rebuffel@ot-lacollesurloup.com::21c69f33-acb7-4b48-9195-24098eff9b40" providerId="AD" clId="Web-{44D848F4-925A-4C5F-8A12-002A986BC774}" dt="2025-05-08T08:22:06.146" v="192" actId="1076"/>
          <ac:picMkLst>
            <pc:docMk/>
            <pc:sldMk cId="1470216716" sldId="257"/>
            <ac:picMk id="7" creationId="{F827B83B-12CA-88DC-E8D5-39F907F915D8}"/>
          </ac:picMkLst>
        </pc:picChg>
      </pc:sldChg>
      <pc:sldChg chg="addSp delSp modSp">
        <pc:chgData name="Elsa REBUFFEL" userId="S::e.rebuffel@ot-lacollesurloup.com::21c69f33-acb7-4b48-9195-24098eff9b40" providerId="AD" clId="Web-{44D848F4-925A-4C5F-8A12-002A986BC774}" dt="2025-05-08T08:20:01.236" v="178" actId="20577"/>
        <pc:sldMkLst>
          <pc:docMk/>
          <pc:sldMk cId="2671695349" sldId="263"/>
        </pc:sldMkLst>
        <pc:spChg chg="add del">
          <ac:chgData name="Elsa REBUFFEL" userId="S::e.rebuffel@ot-lacollesurloup.com::21c69f33-acb7-4b48-9195-24098eff9b40" providerId="AD" clId="Web-{44D848F4-925A-4C5F-8A12-002A986BC774}" dt="2025-05-08T08:17:17.529" v="130"/>
          <ac:spMkLst>
            <pc:docMk/>
            <pc:sldMk cId="2671695349" sldId="263"/>
            <ac:spMk id="3" creationId="{74758253-724E-FD37-229F-A4A5C399C060}"/>
          </ac:spMkLst>
        </pc:spChg>
        <pc:spChg chg="mod">
          <ac:chgData name="Elsa REBUFFEL" userId="S::e.rebuffel@ot-lacollesurloup.com::21c69f33-acb7-4b48-9195-24098eff9b40" providerId="AD" clId="Web-{44D848F4-925A-4C5F-8A12-002A986BC774}" dt="2025-05-08T08:20:01.236" v="178" actId="20577"/>
          <ac:spMkLst>
            <pc:docMk/>
            <pc:sldMk cId="2671695349" sldId="263"/>
            <ac:spMk id="7" creationId="{D2FBADC1-9E37-407C-00B5-8828BEFD1120}"/>
          </ac:spMkLst>
        </pc:spChg>
        <pc:spChg chg="add">
          <ac:chgData name="Elsa REBUFFEL" userId="S::e.rebuffel@ot-lacollesurloup.com::21c69f33-acb7-4b48-9195-24098eff9b40" providerId="AD" clId="Web-{44D848F4-925A-4C5F-8A12-002A986BC774}" dt="2025-05-08T08:17:20.139" v="132"/>
          <ac:spMkLst>
            <pc:docMk/>
            <pc:sldMk cId="2671695349" sldId="263"/>
            <ac:spMk id="9" creationId="{46FA00A5-2DC7-C1B5-BBBF-34251552D16A}"/>
          </ac:spMkLst>
        </pc:spChg>
        <pc:spChg chg="del">
          <ac:chgData name="Elsa REBUFFEL" userId="S::e.rebuffel@ot-lacollesurloup.com::21c69f33-acb7-4b48-9195-24098eff9b40" providerId="AD" clId="Web-{44D848F4-925A-4C5F-8A12-002A986BC774}" dt="2025-05-08T08:17:19.201" v="131"/>
          <ac:spMkLst>
            <pc:docMk/>
            <pc:sldMk cId="2671695349" sldId="263"/>
            <ac:spMk id="11" creationId="{6519C3CA-D34C-9BCC-976F-6B5E2E13A2E3}"/>
          </ac:spMkLst>
        </pc:spChg>
      </pc:sldChg>
      <pc:sldChg chg="del">
        <pc:chgData name="Elsa REBUFFEL" userId="S::e.rebuffel@ot-lacollesurloup.com::21c69f33-acb7-4b48-9195-24098eff9b40" providerId="AD" clId="Web-{44D848F4-925A-4C5F-8A12-002A986BC774}" dt="2025-05-08T08:18:48.906" v="158"/>
        <pc:sldMkLst>
          <pc:docMk/>
          <pc:sldMk cId="1301427775" sldId="264"/>
        </pc:sldMkLst>
      </pc:sldChg>
      <pc:sldChg chg="modSp">
        <pc:chgData name="Elsa REBUFFEL" userId="S::e.rebuffel@ot-lacollesurloup.com::21c69f33-acb7-4b48-9195-24098eff9b40" providerId="AD" clId="Web-{44D848F4-925A-4C5F-8A12-002A986BC774}" dt="2025-05-08T08:19:11.766" v="164" actId="20577"/>
        <pc:sldMkLst>
          <pc:docMk/>
          <pc:sldMk cId="3109731285" sldId="265"/>
        </pc:sldMkLst>
        <pc:spChg chg="mod">
          <ac:chgData name="Elsa REBUFFEL" userId="S::e.rebuffel@ot-lacollesurloup.com::21c69f33-acb7-4b48-9195-24098eff9b40" providerId="AD" clId="Web-{44D848F4-925A-4C5F-8A12-002A986BC774}" dt="2025-05-08T08:19:11.766" v="164" actId="20577"/>
          <ac:spMkLst>
            <pc:docMk/>
            <pc:sldMk cId="3109731285" sldId="265"/>
            <ac:spMk id="7" creationId="{B228D851-7FFE-FB54-313C-DD27B9D064C8}"/>
          </ac:spMkLst>
        </pc:spChg>
      </pc:sldChg>
      <pc:sldChg chg="del">
        <pc:chgData name="Elsa REBUFFEL" userId="S::e.rebuffel@ot-lacollesurloup.com::21c69f33-acb7-4b48-9195-24098eff9b40" providerId="AD" clId="Web-{44D848F4-925A-4C5F-8A12-002A986BC774}" dt="2025-05-08T08:18:32.484" v="151"/>
        <pc:sldMkLst>
          <pc:docMk/>
          <pc:sldMk cId="933264114" sldId="266"/>
        </pc:sldMkLst>
      </pc:sldChg>
      <pc:sldChg chg="del">
        <pc:chgData name="Elsa REBUFFEL" userId="S::e.rebuffel@ot-lacollesurloup.com::21c69f33-acb7-4b48-9195-24098eff9b40" providerId="AD" clId="Web-{44D848F4-925A-4C5F-8A12-002A986BC774}" dt="2025-05-08T08:18:36.719" v="153"/>
        <pc:sldMkLst>
          <pc:docMk/>
          <pc:sldMk cId="3450175725" sldId="267"/>
        </pc:sldMkLst>
      </pc:sldChg>
      <pc:sldChg chg="del">
        <pc:chgData name="Elsa REBUFFEL" userId="S::e.rebuffel@ot-lacollesurloup.com::21c69f33-acb7-4b48-9195-24098eff9b40" providerId="AD" clId="Web-{44D848F4-925A-4C5F-8A12-002A986BC774}" dt="2025-05-08T08:18:42" v="155"/>
        <pc:sldMkLst>
          <pc:docMk/>
          <pc:sldMk cId="3592224021" sldId="268"/>
        </pc:sldMkLst>
      </pc:sldChg>
      <pc:sldChg chg="modSp">
        <pc:chgData name="Elsa REBUFFEL" userId="S::e.rebuffel@ot-lacollesurloup.com::21c69f33-acb7-4b48-9195-24098eff9b40" providerId="AD" clId="Web-{44D848F4-925A-4C5F-8A12-002A986BC774}" dt="2025-05-08T08:19:39.173" v="173" actId="1076"/>
        <pc:sldMkLst>
          <pc:docMk/>
          <pc:sldMk cId="3621355764" sldId="269"/>
        </pc:sldMkLst>
        <pc:spChg chg="mod">
          <ac:chgData name="Elsa REBUFFEL" userId="S::e.rebuffel@ot-lacollesurloup.com::21c69f33-acb7-4b48-9195-24098eff9b40" providerId="AD" clId="Web-{44D848F4-925A-4C5F-8A12-002A986BC774}" dt="2025-05-08T08:16:58.466" v="125" actId="20577"/>
          <ac:spMkLst>
            <pc:docMk/>
            <pc:sldMk cId="3621355764" sldId="269"/>
            <ac:spMk id="3" creationId="{AEE92804-AE1B-9679-A8F3-068B4C171A9B}"/>
          </ac:spMkLst>
        </pc:spChg>
        <pc:spChg chg="mod">
          <ac:chgData name="Elsa REBUFFEL" userId="S::e.rebuffel@ot-lacollesurloup.com::21c69f33-acb7-4b48-9195-24098eff9b40" providerId="AD" clId="Web-{44D848F4-925A-4C5F-8A12-002A986BC774}" dt="2025-05-08T08:19:39.173" v="173" actId="1076"/>
          <ac:spMkLst>
            <pc:docMk/>
            <pc:sldMk cId="3621355764" sldId="269"/>
            <ac:spMk id="7" creationId="{DBC9C473-2EB6-8941-9409-CEC68478C046}"/>
          </ac:spMkLst>
        </pc:spChg>
      </pc:sldChg>
      <pc:sldChg chg="addSp delSp modSp">
        <pc:chgData name="Elsa REBUFFEL" userId="S::e.rebuffel@ot-lacollesurloup.com::21c69f33-acb7-4b48-9195-24098eff9b40" providerId="AD" clId="Web-{44D848F4-925A-4C5F-8A12-002A986BC774}" dt="2025-05-08T08:20:36.847" v="188" actId="20577"/>
        <pc:sldMkLst>
          <pc:docMk/>
          <pc:sldMk cId="1401151613" sldId="270"/>
        </pc:sldMkLst>
        <pc:spChg chg="del">
          <ac:chgData name="Elsa REBUFFEL" userId="S::e.rebuffel@ot-lacollesurloup.com::21c69f33-acb7-4b48-9195-24098eff9b40" providerId="AD" clId="Web-{44D848F4-925A-4C5F-8A12-002A986BC774}" dt="2025-05-08T08:17:25.092" v="133"/>
          <ac:spMkLst>
            <pc:docMk/>
            <pc:sldMk cId="1401151613" sldId="270"/>
            <ac:spMk id="3" creationId="{3D5F658A-8A3E-873C-8EF1-190F183C0C7B}"/>
          </ac:spMkLst>
        </pc:spChg>
        <pc:spChg chg="mod">
          <ac:chgData name="Elsa REBUFFEL" userId="S::e.rebuffel@ot-lacollesurloup.com::21c69f33-acb7-4b48-9195-24098eff9b40" providerId="AD" clId="Web-{44D848F4-925A-4C5F-8A12-002A986BC774}" dt="2025-05-08T08:20:36.847" v="188" actId="20577"/>
          <ac:spMkLst>
            <pc:docMk/>
            <pc:sldMk cId="1401151613" sldId="270"/>
            <ac:spMk id="7" creationId="{9CEEBC1D-81C3-A687-478F-6C45659513F3}"/>
          </ac:spMkLst>
        </pc:spChg>
        <pc:spChg chg="add">
          <ac:chgData name="Elsa REBUFFEL" userId="S::e.rebuffel@ot-lacollesurloup.com::21c69f33-acb7-4b48-9195-24098eff9b40" providerId="AD" clId="Web-{44D848F4-925A-4C5F-8A12-002A986BC774}" dt="2025-05-08T08:17:25.998" v="134"/>
          <ac:spMkLst>
            <pc:docMk/>
            <pc:sldMk cId="1401151613" sldId="270"/>
            <ac:spMk id="8" creationId="{8F3BF748-EFEB-B13A-674D-3AE92100495C}"/>
          </ac:spMkLst>
        </pc:spChg>
      </pc:sldChg>
      <pc:sldChg chg="del">
        <pc:chgData name="Elsa REBUFFEL" userId="S::e.rebuffel@ot-lacollesurloup.com::21c69f33-acb7-4b48-9195-24098eff9b40" providerId="AD" clId="Web-{44D848F4-925A-4C5F-8A12-002A986BC774}" dt="2025-05-08T08:18:34.859" v="152"/>
        <pc:sldMkLst>
          <pc:docMk/>
          <pc:sldMk cId="732952477" sldId="271"/>
        </pc:sldMkLst>
      </pc:sldChg>
      <pc:sldChg chg="del">
        <pc:chgData name="Elsa REBUFFEL" userId="S::e.rebuffel@ot-lacollesurloup.com::21c69f33-acb7-4b48-9195-24098eff9b40" providerId="AD" clId="Web-{44D848F4-925A-4C5F-8A12-002A986BC774}" dt="2025-05-08T08:18:38.640" v="154"/>
        <pc:sldMkLst>
          <pc:docMk/>
          <pc:sldMk cId="1405077418" sldId="272"/>
        </pc:sldMkLst>
      </pc:sldChg>
      <pc:sldChg chg="del">
        <pc:chgData name="Elsa REBUFFEL" userId="S::e.rebuffel@ot-lacollesurloup.com::21c69f33-acb7-4b48-9195-24098eff9b40" providerId="AD" clId="Web-{44D848F4-925A-4C5F-8A12-002A986BC774}" dt="2025-05-08T08:18:43.953" v="156"/>
        <pc:sldMkLst>
          <pc:docMk/>
          <pc:sldMk cId="587093554" sldId="273"/>
        </pc:sldMkLst>
      </pc:sldChg>
      <pc:sldChg chg="del">
        <pc:chgData name="Elsa REBUFFEL" userId="S::e.rebuffel@ot-lacollesurloup.com::21c69f33-acb7-4b48-9195-24098eff9b40" providerId="AD" clId="Web-{44D848F4-925A-4C5F-8A12-002A986BC774}" dt="2025-05-08T08:18:46.094" v="157"/>
        <pc:sldMkLst>
          <pc:docMk/>
          <pc:sldMk cId="1336948936" sldId="274"/>
        </pc:sldMkLst>
      </pc:sldChg>
    </pc:docChg>
  </pc:docChgLst>
  <pc:docChgLst>
    <pc:chgData name="Elsa REBUFFEL" userId="S::e.rebuffel@ot-lacollesurloup.com::21c69f33-acb7-4b48-9195-24098eff9b40" providerId="AD" clId="Web-{00784E5C-8F9B-4965-ACF9-A4596537D6B8}"/>
    <pc:docChg chg="addSld delSld modSld sldOrd">
      <pc:chgData name="Elsa REBUFFEL" userId="S::e.rebuffel@ot-lacollesurloup.com::21c69f33-acb7-4b48-9195-24098eff9b40" providerId="AD" clId="Web-{00784E5C-8F9B-4965-ACF9-A4596537D6B8}" dt="2025-04-23T08:16:52.442" v="393"/>
      <pc:docMkLst>
        <pc:docMk/>
      </pc:docMkLst>
      <pc:sldChg chg="addSp delSp modSp">
        <pc:chgData name="Elsa REBUFFEL" userId="S::e.rebuffel@ot-lacollesurloup.com::21c69f33-acb7-4b48-9195-24098eff9b40" providerId="AD" clId="Web-{00784E5C-8F9B-4965-ACF9-A4596537D6B8}" dt="2025-04-23T07:55:40.468" v="133" actId="1076"/>
        <pc:sldMkLst>
          <pc:docMk/>
          <pc:sldMk cId="1470216716" sldId="257"/>
        </pc:sldMkLst>
        <pc:spChg chg="mod">
          <ac:chgData name="Elsa REBUFFEL" userId="S::e.rebuffel@ot-lacollesurloup.com::21c69f33-acb7-4b48-9195-24098eff9b40" providerId="AD" clId="Web-{00784E5C-8F9B-4965-ACF9-A4596537D6B8}" dt="2025-04-23T07:55:40.468" v="133" actId="1076"/>
          <ac:spMkLst>
            <pc:docMk/>
            <pc:sldMk cId="1470216716" sldId="257"/>
            <ac:spMk id="6" creationId="{CEAE4C44-A5C3-A1C6-56F7-5C1CD0FBB349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7:55:04.514" v="125" actId="20577"/>
          <ac:spMkLst>
            <pc:docMk/>
            <pc:sldMk cId="1470216716" sldId="257"/>
            <ac:spMk id="8" creationId="{4EEA6D47-BDA5-0B0B-7A81-72AA893848CD}"/>
          </ac:spMkLst>
        </pc:spChg>
        <pc:picChg chg="add del mod">
          <ac:chgData name="Elsa REBUFFEL" userId="S::e.rebuffel@ot-lacollesurloup.com::21c69f33-acb7-4b48-9195-24098eff9b40" providerId="AD" clId="Web-{00784E5C-8F9B-4965-ACF9-A4596537D6B8}" dt="2025-04-23T07:53:53.808" v="96"/>
          <ac:picMkLst>
            <pc:docMk/>
            <pc:sldMk cId="1470216716" sldId="257"/>
            <ac:picMk id="2" creationId="{042011F3-A9B9-4E83-350F-4A7014CE0990}"/>
          </ac:picMkLst>
        </pc:picChg>
        <pc:picChg chg="del mod">
          <ac:chgData name="Elsa REBUFFEL" userId="S::e.rebuffel@ot-lacollesurloup.com::21c69f33-acb7-4b48-9195-24098eff9b40" providerId="AD" clId="Web-{00784E5C-8F9B-4965-ACF9-A4596537D6B8}" dt="2025-04-23T07:52:38.992" v="82"/>
          <ac:picMkLst>
            <pc:docMk/>
            <pc:sldMk cId="1470216716" sldId="257"/>
            <ac:picMk id="3" creationId="{6EBD57D0-0B30-815F-34FC-9798826D9B75}"/>
          </ac:picMkLst>
        </pc:picChg>
        <pc:picChg chg="add">
          <ac:chgData name="Elsa REBUFFEL" userId="S::e.rebuffel@ot-lacollesurloup.com::21c69f33-acb7-4b48-9195-24098eff9b40" providerId="AD" clId="Web-{00784E5C-8F9B-4965-ACF9-A4596537D6B8}" dt="2025-04-23T07:53:54.401" v="97"/>
          <ac:picMkLst>
            <pc:docMk/>
            <pc:sldMk cId="1470216716" sldId="257"/>
            <ac:picMk id="10" creationId="{3507FC66-3892-76E0-F52F-B09438F2E9D2}"/>
          </ac:picMkLst>
        </pc:picChg>
      </pc:sldChg>
      <pc:sldChg chg="addSp delSp modSp ord">
        <pc:chgData name="Elsa REBUFFEL" userId="S::e.rebuffel@ot-lacollesurloup.com::21c69f33-acb7-4b48-9195-24098eff9b40" providerId="AD" clId="Web-{00784E5C-8F9B-4965-ACF9-A4596537D6B8}" dt="2025-04-23T08:14:13.139" v="382"/>
        <pc:sldMkLst>
          <pc:docMk/>
          <pc:sldMk cId="2671695349" sldId="263"/>
        </pc:sldMkLst>
        <pc:spChg chg="mod">
          <ac:chgData name="Elsa REBUFFEL" userId="S::e.rebuffel@ot-lacollesurloup.com::21c69f33-acb7-4b48-9195-24098eff9b40" providerId="AD" clId="Web-{00784E5C-8F9B-4965-ACF9-A4596537D6B8}" dt="2025-04-23T08:05:49.650" v="236" actId="20577"/>
          <ac:spMkLst>
            <pc:docMk/>
            <pc:sldMk cId="2671695349" sldId="263"/>
            <ac:spMk id="7" creationId="{D2FBADC1-9E37-407C-00B5-8828BEFD1120}"/>
          </ac:spMkLst>
        </pc:spChg>
        <pc:spChg chg="del mod">
          <ac:chgData name="Elsa REBUFFEL" userId="S::e.rebuffel@ot-lacollesurloup.com::21c69f33-acb7-4b48-9195-24098eff9b40" providerId="AD" clId="Web-{00784E5C-8F9B-4965-ACF9-A4596537D6B8}" dt="2025-04-23T08:14:12.623" v="381"/>
          <ac:spMkLst>
            <pc:docMk/>
            <pc:sldMk cId="2671695349" sldId="263"/>
            <ac:spMk id="8" creationId="{4EEA6D47-BDA5-0B0B-7A81-72AA893848CD}"/>
          </ac:spMkLst>
        </pc:spChg>
        <pc:spChg chg="add">
          <ac:chgData name="Elsa REBUFFEL" userId="S::e.rebuffel@ot-lacollesurloup.com::21c69f33-acb7-4b48-9195-24098eff9b40" providerId="AD" clId="Web-{00784E5C-8F9B-4965-ACF9-A4596537D6B8}" dt="2025-04-23T08:14:13.139" v="382"/>
          <ac:spMkLst>
            <pc:docMk/>
            <pc:sldMk cId="2671695349" sldId="263"/>
            <ac:spMk id="11" creationId="{6519C3CA-D34C-9BCC-976F-6B5E2E13A2E3}"/>
          </ac:spMkLst>
        </pc:spChg>
        <pc:picChg chg="add del">
          <ac:chgData name="Elsa REBUFFEL" userId="S::e.rebuffel@ot-lacollesurloup.com::21c69f33-acb7-4b48-9195-24098eff9b40" providerId="AD" clId="Web-{00784E5C-8F9B-4965-ACF9-A4596537D6B8}" dt="2025-04-23T07:53:24.322" v="91"/>
          <ac:picMkLst>
            <pc:docMk/>
            <pc:sldMk cId="2671695349" sldId="263"/>
            <ac:picMk id="3" creationId="{1CACC13E-776C-0B3B-B895-38215E097CE9}"/>
          </ac:picMkLst>
        </pc:picChg>
        <pc:picChg chg="add mod">
          <ac:chgData name="Elsa REBUFFEL" userId="S::e.rebuffel@ot-lacollesurloup.com::21c69f33-acb7-4b48-9195-24098eff9b40" providerId="AD" clId="Web-{00784E5C-8F9B-4965-ACF9-A4596537D6B8}" dt="2025-04-23T07:53:35.276" v="93" actId="14100"/>
          <ac:picMkLst>
            <pc:docMk/>
            <pc:sldMk cId="2671695349" sldId="263"/>
            <ac:picMk id="6" creationId="{C3E5993E-F26C-1A71-2C10-1E126CB3F8CC}"/>
          </ac:picMkLst>
        </pc:picChg>
        <pc:picChg chg="del">
          <ac:chgData name="Elsa REBUFFEL" userId="S::e.rebuffel@ot-lacollesurloup.com::21c69f33-acb7-4b48-9195-24098eff9b40" providerId="AD" clId="Web-{00784E5C-8F9B-4965-ACF9-A4596537D6B8}" dt="2025-04-23T07:48:18.731" v="74"/>
          <ac:picMkLst>
            <pc:docMk/>
            <pc:sldMk cId="2671695349" sldId="263"/>
            <ac:picMk id="9" creationId="{68EBE6DF-CF94-9FD6-2EBF-4BB152952410}"/>
          </ac:picMkLst>
        </pc:picChg>
      </pc:sldChg>
      <pc:sldChg chg="addSp delSp modSp delAnim">
        <pc:chgData name="Elsa REBUFFEL" userId="S::e.rebuffel@ot-lacollesurloup.com::21c69f33-acb7-4b48-9195-24098eff9b40" providerId="AD" clId="Web-{00784E5C-8F9B-4965-ACF9-A4596537D6B8}" dt="2025-04-23T08:16:52.442" v="393"/>
        <pc:sldMkLst>
          <pc:docMk/>
          <pc:sldMk cId="1301427775" sldId="264"/>
        </pc:sldMkLst>
        <pc:spChg chg="del mod">
          <ac:chgData name="Elsa REBUFFEL" userId="S::e.rebuffel@ot-lacollesurloup.com::21c69f33-acb7-4b48-9195-24098eff9b40" providerId="AD" clId="Web-{00784E5C-8F9B-4965-ACF9-A4596537D6B8}" dt="2025-04-23T07:46:07.085" v="39"/>
          <ac:spMkLst>
            <pc:docMk/>
            <pc:sldMk cId="1301427775" sldId="264"/>
            <ac:spMk id="2" creationId="{3CC06C08-C18E-1D04-4D27-7CC5DE159AAA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14:53.203" v="392" actId="1076"/>
          <ac:spMkLst>
            <pc:docMk/>
            <pc:sldMk cId="1301427775" sldId="264"/>
            <ac:spMk id="8" creationId="{4EEA6D47-BDA5-0B0B-7A81-72AA893848CD}"/>
          </ac:spMkLst>
        </pc:spChg>
        <pc:graphicFrameChg chg="add del mod modGraphic">
          <ac:chgData name="Elsa REBUFFEL" userId="S::e.rebuffel@ot-lacollesurloup.com::21c69f33-acb7-4b48-9195-24098eff9b40" providerId="AD" clId="Web-{00784E5C-8F9B-4965-ACF9-A4596537D6B8}" dt="2025-04-23T07:47:10.807" v="55"/>
          <ac:graphicFrameMkLst>
            <pc:docMk/>
            <pc:sldMk cId="1301427775" sldId="264"/>
            <ac:graphicFrameMk id="6" creationId="{A6C66006-FC52-F283-7FB6-2E7B84F66E74}"/>
          </ac:graphicFrameMkLst>
        </pc:graphicFrameChg>
        <pc:picChg chg="del mod">
          <ac:chgData name="Elsa REBUFFEL" userId="S::e.rebuffel@ot-lacollesurloup.com::21c69f33-acb7-4b48-9195-24098eff9b40" providerId="AD" clId="Web-{00784E5C-8F9B-4965-ACF9-A4596537D6B8}" dt="2025-04-23T07:53:43.823" v="94"/>
          <ac:picMkLst>
            <pc:docMk/>
            <pc:sldMk cId="1301427775" sldId="264"/>
            <ac:picMk id="9" creationId="{68EBE6DF-CF94-9FD6-2EBF-4BB152952410}"/>
          </ac:picMkLst>
        </pc:picChg>
        <pc:picChg chg="add">
          <ac:chgData name="Elsa REBUFFEL" userId="S::e.rebuffel@ot-lacollesurloup.com::21c69f33-acb7-4b48-9195-24098eff9b40" providerId="AD" clId="Web-{00784E5C-8F9B-4965-ACF9-A4596537D6B8}" dt="2025-04-23T07:53:48.182" v="95"/>
          <ac:picMkLst>
            <pc:docMk/>
            <pc:sldMk cId="1301427775" sldId="264"/>
            <ac:picMk id="10" creationId="{E9B1BBF3-BF43-F7D0-2726-2696F6131DB4}"/>
          </ac:picMkLst>
        </pc:picChg>
        <pc:picChg chg="add mod">
          <ac:chgData name="Elsa REBUFFEL" userId="S::e.rebuffel@ot-lacollesurloup.com::21c69f33-acb7-4b48-9195-24098eff9b40" providerId="AD" clId="Web-{00784E5C-8F9B-4965-ACF9-A4596537D6B8}" dt="2025-04-23T08:16:52.442" v="393"/>
          <ac:picMkLst>
            <pc:docMk/>
            <pc:sldMk cId="1301427775" sldId="264"/>
            <ac:picMk id="11" creationId="{F33FB125-38E9-9B6E-1EAE-27318DEF6A53}"/>
          </ac:picMkLst>
        </pc:picChg>
      </pc:sldChg>
      <pc:sldChg chg="del">
        <pc:chgData name="Elsa REBUFFEL" userId="S::e.rebuffel@ot-lacollesurloup.com::21c69f33-acb7-4b48-9195-24098eff9b40" providerId="AD" clId="Web-{00784E5C-8F9B-4965-ACF9-A4596537D6B8}" dt="2025-04-23T07:49:05.296" v="80"/>
        <pc:sldMkLst>
          <pc:docMk/>
          <pc:sldMk cId="913992638" sldId="265"/>
        </pc:sldMkLst>
      </pc:sldChg>
      <pc:sldChg chg="addSp delSp modSp add replId">
        <pc:chgData name="Elsa REBUFFEL" userId="S::e.rebuffel@ot-lacollesurloup.com::21c69f33-acb7-4b48-9195-24098eff9b40" providerId="AD" clId="Web-{00784E5C-8F9B-4965-ACF9-A4596537D6B8}" dt="2025-04-23T08:14:23.108" v="386"/>
        <pc:sldMkLst>
          <pc:docMk/>
          <pc:sldMk cId="3109731285" sldId="265"/>
        </pc:sldMkLst>
        <pc:spChg chg="add">
          <ac:chgData name="Elsa REBUFFEL" userId="S::e.rebuffel@ot-lacollesurloup.com::21c69f33-acb7-4b48-9195-24098eff9b40" providerId="AD" clId="Web-{00784E5C-8F9B-4965-ACF9-A4596537D6B8}" dt="2025-04-23T08:14:23.108" v="386"/>
          <ac:spMkLst>
            <pc:docMk/>
            <pc:sldMk cId="3109731285" sldId="265"/>
            <ac:spMk id="3" creationId="{7CEAE88F-9C06-FFFE-BE26-B8638ED4672D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05:05.570" v="219" actId="20577"/>
          <ac:spMkLst>
            <pc:docMk/>
            <pc:sldMk cId="3109731285" sldId="265"/>
            <ac:spMk id="7" creationId="{B228D851-7FFE-FB54-313C-DD27B9D064C8}"/>
          </ac:spMkLst>
        </pc:spChg>
        <pc:spChg chg="del">
          <ac:chgData name="Elsa REBUFFEL" userId="S::e.rebuffel@ot-lacollesurloup.com::21c69f33-acb7-4b48-9195-24098eff9b40" providerId="AD" clId="Web-{00784E5C-8F9B-4965-ACF9-A4596537D6B8}" dt="2025-04-23T08:14:22.421" v="385"/>
          <ac:spMkLst>
            <pc:docMk/>
            <pc:sldMk cId="3109731285" sldId="265"/>
            <ac:spMk id="8" creationId="{AA441ACE-ADBD-89FE-581C-F2BA0470C275}"/>
          </ac:spMkLst>
        </pc:spChg>
      </pc:sldChg>
      <pc:sldChg chg="addSp delSp modSp add replId">
        <pc:chgData name="Elsa REBUFFEL" userId="S::e.rebuffel@ot-lacollesurloup.com::21c69f33-acb7-4b48-9195-24098eff9b40" providerId="AD" clId="Web-{00784E5C-8F9B-4965-ACF9-A4596537D6B8}" dt="2025-04-23T08:14:02.092" v="378"/>
        <pc:sldMkLst>
          <pc:docMk/>
          <pc:sldMk cId="933264114" sldId="266"/>
        </pc:sldMkLst>
        <pc:spChg chg="add">
          <ac:chgData name="Elsa REBUFFEL" userId="S::e.rebuffel@ot-lacollesurloup.com::21c69f33-acb7-4b48-9195-24098eff9b40" providerId="AD" clId="Web-{00784E5C-8F9B-4965-ACF9-A4596537D6B8}" dt="2025-04-23T08:13:58.560" v="377"/>
          <ac:spMkLst>
            <pc:docMk/>
            <pc:sldMk cId="933264114" sldId="266"/>
            <ac:spMk id="3" creationId="{8A47977D-25BA-DA06-19AC-71B91AE07D7D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07:31.732" v="260" actId="1076"/>
          <ac:spMkLst>
            <pc:docMk/>
            <pc:sldMk cId="933264114" sldId="266"/>
            <ac:spMk id="7" creationId="{CC3BDACD-C4D9-DE7C-042D-61D9FEEFC2C0}"/>
          </ac:spMkLst>
        </pc:spChg>
        <pc:spChg chg="del mod">
          <ac:chgData name="Elsa REBUFFEL" userId="S::e.rebuffel@ot-lacollesurloup.com::21c69f33-acb7-4b48-9195-24098eff9b40" providerId="AD" clId="Web-{00784E5C-8F9B-4965-ACF9-A4596537D6B8}" dt="2025-04-23T08:14:02.092" v="378"/>
          <ac:spMkLst>
            <pc:docMk/>
            <pc:sldMk cId="933264114" sldId="266"/>
            <ac:spMk id="8" creationId="{44A3DC6B-C7EE-4637-0560-54B7DCE1FE32}"/>
          </ac:spMkLst>
        </pc:spChg>
      </pc:sldChg>
      <pc:sldChg chg="del">
        <pc:chgData name="Elsa REBUFFEL" userId="S::e.rebuffel@ot-lacollesurloup.com::21c69f33-acb7-4b48-9195-24098eff9b40" providerId="AD" clId="Web-{00784E5C-8F9B-4965-ACF9-A4596537D6B8}" dt="2025-04-23T07:49:03.139" v="78"/>
        <pc:sldMkLst>
          <pc:docMk/>
          <pc:sldMk cId="2789195723" sldId="266"/>
        </pc:sldMkLst>
      </pc:sldChg>
      <pc:sldChg chg="addSp delSp modSp add replId">
        <pc:chgData name="Elsa REBUFFEL" userId="S::e.rebuffel@ot-lacollesurloup.com::21c69f33-acb7-4b48-9195-24098eff9b40" providerId="AD" clId="Web-{00784E5C-8F9B-4965-ACF9-A4596537D6B8}" dt="2025-04-23T08:13:41.247" v="366"/>
        <pc:sldMkLst>
          <pc:docMk/>
          <pc:sldMk cId="3450175725" sldId="267"/>
        </pc:sldMkLst>
        <pc:spChg chg="add">
          <ac:chgData name="Elsa REBUFFEL" userId="S::e.rebuffel@ot-lacollesurloup.com::21c69f33-acb7-4b48-9195-24098eff9b40" providerId="AD" clId="Web-{00784E5C-8F9B-4965-ACF9-A4596537D6B8}" dt="2025-04-23T08:13:41.247" v="366"/>
          <ac:spMkLst>
            <pc:docMk/>
            <pc:sldMk cId="3450175725" sldId="267"/>
            <ac:spMk id="3" creationId="{177AE343-18AE-8A6F-EBA8-7119EB2A8A24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09:48.581" v="293" actId="1076"/>
          <ac:spMkLst>
            <pc:docMk/>
            <pc:sldMk cId="3450175725" sldId="267"/>
            <ac:spMk id="7" creationId="{F7822095-72C4-C664-26D4-F2DBB604E516}"/>
          </ac:spMkLst>
        </pc:spChg>
        <pc:spChg chg="del">
          <ac:chgData name="Elsa REBUFFEL" userId="S::e.rebuffel@ot-lacollesurloup.com::21c69f33-acb7-4b48-9195-24098eff9b40" providerId="AD" clId="Web-{00784E5C-8F9B-4965-ACF9-A4596537D6B8}" dt="2025-04-23T08:13:40.669" v="365"/>
          <ac:spMkLst>
            <pc:docMk/>
            <pc:sldMk cId="3450175725" sldId="267"/>
            <ac:spMk id="8" creationId="{0DA4131E-A5E1-2CB8-B130-FF2B6554F8E2}"/>
          </ac:spMkLst>
        </pc:spChg>
      </pc:sldChg>
      <pc:sldChg chg="del">
        <pc:chgData name="Elsa REBUFFEL" userId="S::e.rebuffel@ot-lacollesurloup.com::21c69f33-acb7-4b48-9195-24098eff9b40" providerId="AD" clId="Web-{00784E5C-8F9B-4965-ACF9-A4596537D6B8}" dt="2025-04-23T07:49:04.468" v="79"/>
        <pc:sldMkLst>
          <pc:docMk/>
          <pc:sldMk cId="4091489372" sldId="267"/>
        </pc:sldMkLst>
      </pc:sldChg>
      <pc:sldChg chg="addSp delSp modSp add replId">
        <pc:chgData name="Elsa REBUFFEL" userId="S::e.rebuffel@ot-lacollesurloup.com::21c69f33-acb7-4b48-9195-24098eff9b40" providerId="AD" clId="Web-{00784E5C-8F9B-4965-ACF9-A4596537D6B8}" dt="2025-04-23T08:13:26.012" v="362"/>
        <pc:sldMkLst>
          <pc:docMk/>
          <pc:sldMk cId="3592224021" sldId="268"/>
        </pc:sldMkLst>
        <pc:spChg chg="add">
          <ac:chgData name="Elsa REBUFFEL" userId="S::e.rebuffel@ot-lacollesurloup.com::21c69f33-acb7-4b48-9195-24098eff9b40" providerId="AD" clId="Web-{00784E5C-8F9B-4965-ACF9-A4596537D6B8}" dt="2025-04-23T08:13:26.012" v="362"/>
          <ac:spMkLst>
            <pc:docMk/>
            <pc:sldMk cId="3592224021" sldId="268"/>
            <ac:spMk id="3" creationId="{6B020765-DB38-0985-9363-86ECE4C6BC66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11:12.382" v="323" actId="1076"/>
          <ac:spMkLst>
            <pc:docMk/>
            <pc:sldMk cId="3592224021" sldId="268"/>
            <ac:spMk id="7" creationId="{63719855-CB1D-14AF-2BD0-451334D8230A}"/>
          </ac:spMkLst>
        </pc:spChg>
        <pc:spChg chg="del">
          <ac:chgData name="Elsa REBUFFEL" userId="S::e.rebuffel@ot-lacollesurloup.com::21c69f33-acb7-4b48-9195-24098eff9b40" providerId="AD" clId="Web-{00784E5C-8F9B-4965-ACF9-A4596537D6B8}" dt="2025-04-23T08:13:25.481" v="361"/>
          <ac:spMkLst>
            <pc:docMk/>
            <pc:sldMk cId="3592224021" sldId="268"/>
            <ac:spMk id="8" creationId="{7225BE9C-7DA7-4DF8-013E-8A1346031AB4}"/>
          </ac:spMkLst>
        </pc:spChg>
      </pc:sldChg>
      <pc:sldChg chg="addSp delSp modSp add replId">
        <pc:chgData name="Elsa REBUFFEL" userId="S::e.rebuffel@ot-lacollesurloup.com::21c69f33-acb7-4b48-9195-24098eff9b40" providerId="AD" clId="Web-{00784E5C-8F9B-4965-ACF9-A4596537D6B8}" dt="2025-04-23T08:14:18.092" v="384"/>
        <pc:sldMkLst>
          <pc:docMk/>
          <pc:sldMk cId="3621355764" sldId="269"/>
        </pc:sldMkLst>
        <pc:spChg chg="add">
          <ac:chgData name="Elsa REBUFFEL" userId="S::e.rebuffel@ot-lacollesurloup.com::21c69f33-acb7-4b48-9195-24098eff9b40" providerId="AD" clId="Web-{00784E5C-8F9B-4965-ACF9-A4596537D6B8}" dt="2025-04-23T08:14:18.092" v="384"/>
          <ac:spMkLst>
            <pc:docMk/>
            <pc:sldMk cId="3621355764" sldId="269"/>
            <ac:spMk id="3" creationId="{AEE92804-AE1B-9679-A8F3-068B4C171A9B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05:01.351" v="217" actId="20577"/>
          <ac:spMkLst>
            <pc:docMk/>
            <pc:sldMk cId="3621355764" sldId="269"/>
            <ac:spMk id="7" creationId="{DBC9C473-2EB6-8941-9409-CEC68478C046}"/>
          </ac:spMkLst>
        </pc:spChg>
        <pc:spChg chg="del">
          <ac:chgData name="Elsa REBUFFEL" userId="S::e.rebuffel@ot-lacollesurloup.com::21c69f33-acb7-4b48-9195-24098eff9b40" providerId="AD" clId="Web-{00784E5C-8F9B-4965-ACF9-A4596537D6B8}" dt="2025-04-23T08:14:16.936" v="383"/>
          <ac:spMkLst>
            <pc:docMk/>
            <pc:sldMk cId="3621355764" sldId="269"/>
            <ac:spMk id="8" creationId="{590BD5AA-C8C2-17D0-EAFB-571E259CAD65}"/>
          </ac:spMkLst>
        </pc:spChg>
      </pc:sldChg>
      <pc:sldChg chg="addSp delSp modSp add replId">
        <pc:chgData name="Elsa REBUFFEL" userId="S::e.rebuffel@ot-lacollesurloup.com::21c69f33-acb7-4b48-9195-24098eff9b40" providerId="AD" clId="Web-{00784E5C-8F9B-4965-ACF9-A4596537D6B8}" dt="2025-04-23T08:14:09.217" v="380"/>
        <pc:sldMkLst>
          <pc:docMk/>
          <pc:sldMk cId="1401151613" sldId="270"/>
        </pc:sldMkLst>
        <pc:spChg chg="add">
          <ac:chgData name="Elsa REBUFFEL" userId="S::e.rebuffel@ot-lacollesurloup.com::21c69f33-acb7-4b48-9195-24098eff9b40" providerId="AD" clId="Web-{00784E5C-8F9B-4965-ACF9-A4596537D6B8}" dt="2025-04-23T08:14:09.217" v="380"/>
          <ac:spMkLst>
            <pc:docMk/>
            <pc:sldMk cId="1401151613" sldId="270"/>
            <ac:spMk id="3" creationId="{3D5F658A-8A3E-873C-8EF1-190F183C0C7B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06:18.979" v="245" actId="20577"/>
          <ac:spMkLst>
            <pc:docMk/>
            <pc:sldMk cId="1401151613" sldId="270"/>
            <ac:spMk id="7" creationId="{9CEEBC1D-81C3-A687-478F-6C45659513F3}"/>
          </ac:spMkLst>
        </pc:spChg>
        <pc:spChg chg="del">
          <ac:chgData name="Elsa REBUFFEL" userId="S::e.rebuffel@ot-lacollesurloup.com::21c69f33-acb7-4b48-9195-24098eff9b40" providerId="AD" clId="Web-{00784E5C-8F9B-4965-ACF9-A4596537D6B8}" dt="2025-04-23T08:14:08.217" v="379"/>
          <ac:spMkLst>
            <pc:docMk/>
            <pc:sldMk cId="1401151613" sldId="270"/>
            <ac:spMk id="8" creationId="{16702E7C-A22B-F3A3-2DE6-25A4F690B21A}"/>
          </ac:spMkLst>
        </pc:spChg>
      </pc:sldChg>
      <pc:sldChg chg="addSp delSp modSp add replId">
        <pc:chgData name="Elsa REBUFFEL" userId="S::e.rebuffel@ot-lacollesurloup.com::21c69f33-acb7-4b48-9195-24098eff9b40" providerId="AD" clId="Web-{00784E5C-8F9B-4965-ACF9-A4596537D6B8}" dt="2025-04-23T08:13:53.404" v="375"/>
        <pc:sldMkLst>
          <pc:docMk/>
          <pc:sldMk cId="732952477" sldId="271"/>
        </pc:sldMkLst>
        <pc:spChg chg="add">
          <ac:chgData name="Elsa REBUFFEL" userId="S::e.rebuffel@ot-lacollesurloup.com::21c69f33-acb7-4b48-9195-24098eff9b40" providerId="AD" clId="Web-{00784E5C-8F9B-4965-ACF9-A4596537D6B8}" dt="2025-04-23T08:13:45.232" v="367"/>
          <ac:spMkLst>
            <pc:docMk/>
            <pc:sldMk cId="732952477" sldId="271"/>
            <ac:spMk id="3" creationId="{3EE9AB75-A730-2998-AC74-392C07E18CEE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08:28.078" v="275" actId="1076"/>
          <ac:spMkLst>
            <pc:docMk/>
            <pc:sldMk cId="732952477" sldId="271"/>
            <ac:spMk id="7" creationId="{AC42127D-B432-85E3-8E6A-75150E638E94}"/>
          </ac:spMkLst>
        </pc:spChg>
        <pc:spChg chg="del mod">
          <ac:chgData name="Elsa REBUFFEL" userId="S::e.rebuffel@ot-lacollesurloup.com::21c69f33-acb7-4b48-9195-24098eff9b40" providerId="AD" clId="Web-{00784E5C-8F9B-4965-ACF9-A4596537D6B8}" dt="2025-04-23T08:13:53.404" v="375"/>
          <ac:spMkLst>
            <pc:docMk/>
            <pc:sldMk cId="732952477" sldId="271"/>
            <ac:spMk id="8" creationId="{25F7B49D-7E5F-1C3B-A30E-6654F75E41BA}"/>
          </ac:spMkLst>
        </pc:spChg>
      </pc:sldChg>
      <pc:sldChg chg="addSp delSp modSp add replId">
        <pc:chgData name="Elsa REBUFFEL" userId="S::e.rebuffel@ot-lacollesurloup.com::21c69f33-acb7-4b48-9195-24098eff9b40" providerId="AD" clId="Web-{00784E5C-8F9B-4965-ACF9-A4596537D6B8}" dt="2025-04-23T08:13:30.637" v="364"/>
        <pc:sldMkLst>
          <pc:docMk/>
          <pc:sldMk cId="1405077418" sldId="272"/>
        </pc:sldMkLst>
        <pc:spChg chg="add">
          <ac:chgData name="Elsa REBUFFEL" userId="S::e.rebuffel@ot-lacollesurloup.com::21c69f33-acb7-4b48-9195-24098eff9b40" providerId="AD" clId="Web-{00784E5C-8F9B-4965-ACF9-A4596537D6B8}" dt="2025-04-23T08:13:30.637" v="364"/>
          <ac:spMkLst>
            <pc:docMk/>
            <pc:sldMk cId="1405077418" sldId="272"/>
            <ac:spMk id="3" creationId="{066FC851-E913-FDB7-4F28-772233C18C35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10:25.520" v="307" actId="20577"/>
          <ac:spMkLst>
            <pc:docMk/>
            <pc:sldMk cId="1405077418" sldId="272"/>
            <ac:spMk id="7" creationId="{87E63F70-CF87-0894-B7D0-9B74A3D62181}"/>
          </ac:spMkLst>
        </pc:spChg>
        <pc:spChg chg="del">
          <ac:chgData name="Elsa REBUFFEL" userId="S::e.rebuffel@ot-lacollesurloup.com::21c69f33-acb7-4b48-9195-24098eff9b40" providerId="AD" clId="Web-{00784E5C-8F9B-4965-ACF9-A4596537D6B8}" dt="2025-04-23T08:13:30.137" v="363"/>
          <ac:spMkLst>
            <pc:docMk/>
            <pc:sldMk cId="1405077418" sldId="272"/>
            <ac:spMk id="8" creationId="{3C3DCA19-F785-1721-850D-8DAAB5A0F84F}"/>
          </ac:spMkLst>
        </pc:spChg>
      </pc:sldChg>
      <pc:sldChg chg="addSp delSp modSp add replId">
        <pc:chgData name="Elsa REBUFFEL" userId="S::e.rebuffel@ot-lacollesurloup.com::21c69f33-acb7-4b48-9195-24098eff9b40" providerId="AD" clId="Web-{00784E5C-8F9B-4965-ACF9-A4596537D6B8}" dt="2025-04-23T08:13:22.137" v="360"/>
        <pc:sldMkLst>
          <pc:docMk/>
          <pc:sldMk cId="587093554" sldId="273"/>
        </pc:sldMkLst>
        <pc:spChg chg="add">
          <ac:chgData name="Elsa REBUFFEL" userId="S::e.rebuffel@ot-lacollesurloup.com::21c69f33-acb7-4b48-9195-24098eff9b40" providerId="AD" clId="Web-{00784E5C-8F9B-4965-ACF9-A4596537D6B8}" dt="2025-04-23T08:13:22.137" v="360"/>
          <ac:spMkLst>
            <pc:docMk/>
            <pc:sldMk cId="587093554" sldId="273"/>
            <ac:spMk id="3" creationId="{CB003D45-012D-CBA6-5B7B-EAFAE4D14079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11:48.414" v="338" actId="1076"/>
          <ac:spMkLst>
            <pc:docMk/>
            <pc:sldMk cId="587093554" sldId="273"/>
            <ac:spMk id="7" creationId="{4295AE36-04B5-C524-08DB-18ECC2A2ECF2}"/>
          </ac:spMkLst>
        </pc:spChg>
        <pc:spChg chg="del">
          <ac:chgData name="Elsa REBUFFEL" userId="S::e.rebuffel@ot-lacollesurloup.com::21c69f33-acb7-4b48-9195-24098eff9b40" providerId="AD" clId="Web-{00784E5C-8F9B-4965-ACF9-A4596537D6B8}" dt="2025-04-23T08:13:21.543" v="359"/>
          <ac:spMkLst>
            <pc:docMk/>
            <pc:sldMk cId="587093554" sldId="273"/>
            <ac:spMk id="8" creationId="{32E134EE-BCA5-0232-7CD8-269E6ACB8C88}"/>
          </ac:spMkLst>
        </pc:spChg>
      </pc:sldChg>
      <pc:sldChg chg="modSp add replId">
        <pc:chgData name="Elsa REBUFFEL" userId="S::e.rebuffel@ot-lacollesurloup.com::21c69f33-acb7-4b48-9195-24098eff9b40" providerId="AD" clId="Web-{00784E5C-8F9B-4965-ACF9-A4596537D6B8}" dt="2025-04-23T08:13:10.168" v="358" actId="20577"/>
        <pc:sldMkLst>
          <pc:docMk/>
          <pc:sldMk cId="1336948936" sldId="274"/>
        </pc:sldMkLst>
        <pc:spChg chg="mod">
          <ac:chgData name="Elsa REBUFFEL" userId="S::e.rebuffel@ot-lacollesurloup.com::21c69f33-acb7-4b48-9195-24098eff9b40" providerId="AD" clId="Web-{00784E5C-8F9B-4965-ACF9-A4596537D6B8}" dt="2025-04-23T08:13:00.527" v="351" actId="20577"/>
          <ac:spMkLst>
            <pc:docMk/>
            <pc:sldMk cId="1336948936" sldId="274"/>
            <ac:spMk id="7" creationId="{6FE5CAD6-67B0-DA04-C9F3-9BA6E2F1DA1A}"/>
          </ac:spMkLst>
        </pc:spChg>
        <pc:spChg chg="mod">
          <ac:chgData name="Elsa REBUFFEL" userId="S::e.rebuffel@ot-lacollesurloup.com::21c69f33-acb7-4b48-9195-24098eff9b40" providerId="AD" clId="Web-{00784E5C-8F9B-4965-ACF9-A4596537D6B8}" dt="2025-04-23T08:13:10.168" v="358" actId="20577"/>
          <ac:spMkLst>
            <pc:docMk/>
            <pc:sldMk cId="1336948936" sldId="274"/>
            <ac:spMk id="8" creationId="{17F994F9-34E0-844B-CAB9-97E6889051C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642A0-B846-4740-AF21-850EC07CA9BF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95732-83C8-E844-800D-05361B6CC7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53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95732-83C8-E844-800D-05361B6CC7C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47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24ED3-CE31-CE0E-156D-096117FF7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EFDF5DD-948E-6F7C-681F-E55EE456F9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C53A7DD-64FC-2712-11E9-4838D606B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2ECFBA-8411-D771-1C32-553024EB91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95732-83C8-E844-800D-05361B6CC7C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27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C29A1-8BB9-1D16-7549-DA4561D5E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F876FD0-B650-B1E8-3DC9-4446854D67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F028AFB-2A4D-3775-9189-613043E7A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69918F-3136-ED9F-8654-EF4BB20712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95732-83C8-E844-800D-05361B6CC7C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65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95732-83C8-E844-800D-05361B6CC7C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60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4F724-68D2-3131-C6D6-903107B0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B2048E1-B658-E995-7B2B-6EC51A85A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195D2EC-BE2E-2EC2-F6B3-B3E9D4994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0E7D60-1F71-A607-74D4-A74D76D54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95732-83C8-E844-800D-05361B6CC7C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66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83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9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12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55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94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7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75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2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9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7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7F63B0-C512-D746-990F-4412E4569F4E}" type="datetimeFigureOut">
              <a:rPr lang="fr-FR" smtClean="0"/>
              <a:t>08/05/2025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4D554A-2F56-8141-AD79-28736D4FB7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4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683D2B-6CC0-5CCE-8C47-2601175514DD}"/>
              </a:ext>
            </a:extLst>
          </p:cNvPr>
          <p:cNvSpPr/>
          <p:nvPr/>
        </p:nvSpPr>
        <p:spPr>
          <a:xfrm>
            <a:off x="3" y="8689435"/>
            <a:ext cx="6857997" cy="1216565"/>
          </a:xfrm>
          <a:prstGeom prst="rect">
            <a:avLst/>
          </a:prstGeom>
          <a:solidFill>
            <a:srgbClr val="130F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847AF6-14EB-D0F1-A446-A79F42C1D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043" y="8517616"/>
            <a:ext cx="1560202" cy="156020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EAE4C44-A5C3-A1C6-56F7-5C1CD0FBB349}"/>
              </a:ext>
            </a:extLst>
          </p:cNvPr>
          <p:cNvSpPr txBox="1"/>
          <p:nvPr/>
        </p:nvSpPr>
        <p:spPr>
          <a:xfrm>
            <a:off x="698748" y="1778255"/>
            <a:ext cx="5466872" cy="9694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400" dirty="0">
                <a:latin typeface="Gloock"/>
              </a:rPr>
              <a:t>Engagement qualité</a:t>
            </a:r>
            <a:endParaRPr lang="fr-FR" sz="2400" dirty="0">
              <a:latin typeface="Aptos" panose="02110004020202020204"/>
            </a:endParaRPr>
          </a:p>
          <a:p>
            <a:pPr algn="ctr">
              <a:spcBef>
                <a:spcPts val="600"/>
              </a:spcBef>
            </a:pPr>
            <a:r>
              <a:rPr lang="fr-FR" sz="2800" dirty="0">
                <a:latin typeface="Gloock"/>
              </a:rPr>
              <a:t>2024-2026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EA6D47-BDA5-0B0B-7A81-72AA893848CD}"/>
              </a:ext>
            </a:extLst>
          </p:cNvPr>
          <p:cNvSpPr txBox="1"/>
          <p:nvPr/>
        </p:nvSpPr>
        <p:spPr>
          <a:xfrm>
            <a:off x="347731" y="2983026"/>
            <a:ext cx="651005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6000" dirty="0">
                <a:solidFill>
                  <a:srgbClr val="130F98"/>
                </a:solidFill>
                <a:latin typeface="Angella White Personal use font"/>
              </a:rPr>
              <a:t>Destination d'excellence</a:t>
            </a:r>
          </a:p>
        </p:txBody>
      </p:sp>
      <p:pic>
        <p:nvPicPr>
          <p:cNvPr id="7" name="Image 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827B83B-12CA-88DC-E8D5-39F907F915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31" y="4059102"/>
            <a:ext cx="3827572" cy="38273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507FC66-3892-76E0-F52F-B09438F2E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52" y="203450"/>
            <a:ext cx="1090278" cy="12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310C6-A4A9-EB98-27B0-1609985E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7CEE78-6C4E-35C8-BA12-69D08BD92820}"/>
              </a:ext>
            </a:extLst>
          </p:cNvPr>
          <p:cNvSpPr/>
          <p:nvPr/>
        </p:nvSpPr>
        <p:spPr>
          <a:xfrm>
            <a:off x="3" y="8689435"/>
            <a:ext cx="6857997" cy="1216565"/>
          </a:xfrm>
          <a:prstGeom prst="rect">
            <a:avLst/>
          </a:prstGeom>
          <a:solidFill>
            <a:srgbClr val="130F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30D9EA6-A8A8-86DA-239B-0E5C9ABA7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290" y="8473683"/>
            <a:ext cx="1560202" cy="15602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228D851-7FFE-FB54-313C-DD27B9D064C8}"/>
              </a:ext>
            </a:extLst>
          </p:cNvPr>
          <p:cNvSpPr txBox="1"/>
          <p:nvPr/>
        </p:nvSpPr>
        <p:spPr>
          <a:xfrm>
            <a:off x="331556" y="2806684"/>
            <a:ext cx="6079670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000" b="1" dirty="0">
                <a:latin typeface="Aptos"/>
              </a:rPr>
              <a:t>Démarche</a:t>
            </a:r>
            <a:r>
              <a:rPr lang="en-US" sz="2000" b="1" dirty="0"/>
              <a:t> "Destination </a:t>
            </a:r>
            <a:r>
              <a:rPr lang="en-US" sz="2000" b="1" err="1"/>
              <a:t>d’Excellence</a:t>
            </a:r>
            <a:r>
              <a:rPr lang="en-US" sz="2000" b="1" dirty="0"/>
              <a:t>"</a:t>
            </a:r>
            <a:endParaRPr lang="fr-FR" sz="2000">
              <a:latin typeface="Gloock"/>
            </a:endParaRPr>
          </a:p>
          <a:p>
            <a:pPr algn="just"/>
            <a:r>
              <a:rPr lang="en-US" sz="2000" dirty="0"/>
              <a:t>Office de </a:t>
            </a:r>
            <a:r>
              <a:rPr lang="en-US" sz="2000" err="1"/>
              <a:t>Tourisme</a:t>
            </a:r>
            <a:r>
              <a:rPr lang="en-US" sz="2000" dirty="0"/>
              <a:t> de La Colle-</a:t>
            </a:r>
            <a:r>
              <a:rPr lang="en-US" sz="2000" err="1"/>
              <a:t>surLoup</a:t>
            </a:r>
            <a:endParaRPr lang="en-US" sz="2000"/>
          </a:p>
          <a:p>
            <a:pPr algn="just"/>
            <a:endParaRPr lang="en-US" sz="2000" dirty="0">
              <a:ea typeface="+mn-lt"/>
              <a:cs typeface="+mn-lt"/>
            </a:endParaRPr>
          </a:p>
          <a:p>
            <a:pPr algn="just"/>
            <a:r>
              <a:rPr lang="en-US" sz="2000" dirty="0">
                <a:ea typeface="+mn-lt"/>
                <a:cs typeface="+mn-lt"/>
              </a:rPr>
              <a:t>Dans le cadre de </a:t>
            </a:r>
            <a:r>
              <a:rPr lang="en-US" sz="2000" err="1">
                <a:ea typeface="+mn-lt"/>
                <a:cs typeface="+mn-lt"/>
              </a:rPr>
              <a:t>notre</a:t>
            </a:r>
            <a:r>
              <a:rPr lang="en-US" sz="2000" dirty="0">
                <a:ea typeface="+mn-lt"/>
                <a:cs typeface="+mn-lt"/>
              </a:rPr>
              <a:t> ambition de faire de La Colle-sur-Loup </a:t>
            </a:r>
            <a:r>
              <a:rPr lang="en-US" sz="2000" err="1">
                <a:ea typeface="+mn-lt"/>
                <a:cs typeface="+mn-lt"/>
              </a:rPr>
              <a:t>une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>
                <a:ea typeface="+mn-lt"/>
                <a:cs typeface="+mn-lt"/>
              </a:rPr>
              <a:t>Destination </a:t>
            </a:r>
            <a:r>
              <a:rPr lang="en-US" sz="2000" b="1" err="1">
                <a:ea typeface="+mn-lt"/>
                <a:cs typeface="+mn-lt"/>
              </a:rPr>
              <a:t>d’Excellence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l’Office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Tourisme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s’engage</a:t>
            </a:r>
            <a:r>
              <a:rPr lang="en-US" sz="2000" dirty="0">
                <a:ea typeface="+mn-lt"/>
                <a:cs typeface="+mn-lt"/>
              </a:rPr>
              <a:t> à placer la </a:t>
            </a:r>
            <a:r>
              <a:rPr lang="en-US" sz="2000" b="1" err="1">
                <a:ea typeface="+mn-lt"/>
                <a:cs typeface="+mn-lt"/>
              </a:rPr>
              <a:t>qualité</a:t>
            </a:r>
            <a:r>
              <a:rPr lang="en-US" sz="2000" dirty="0">
                <a:ea typeface="+mn-lt"/>
                <a:cs typeface="+mn-lt"/>
              </a:rPr>
              <a:t> au </a:t>
            </a:r>
            <a:r>
              <a:rPr lang="en-US" sz="2000" err="1">
                <a:ea typeface="+mn-lt"/>
                <a:cs typeface="+mn-lt"/>
              </a:rPr>
              <a:t>cœur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ses</a:t>
            </a:r>
            <a:r>
              <a:rPr lang="en-US" sz="2000" dirty="0">
                <a:ea typeface="+mn-lt"/>
                <a:cs typeface="+mn-lt"/>
              </a:rPr>
              <a:t> missions et à </a:t>
            </a:r>
            <a:r>
              <a:rPr lang="en-US" sz="2000" err="1">
                <a:ea typeface="+mn-lt"/>
                <a:cs typeface="+mn-lt"/>
              </a:rPr>
              <a:t>garantir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expérience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remarquable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L'office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tourisme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s'engage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egalement</a:t>
            </a:r>
            <a:r>
              <a:rPr lang="en-US" sz="2000" dirty="0">
                <a:ea typeface="+mn-lt"/>
                <a:cs typeface="+mn-lt"/>
              </a:rPr>
              <a:t> à </a:t>
            </a:r>
            <a:r>
              <a:rPr lang="en-US" sz="2000" err="1">
                <a:ea typeface="+mn-lt"/>
                <a:cs typeface="+mn-lt"/>
              </a:rPr>
              <a:t>développer</a:t>
            </a:r>
            <a:r>
              <a:rPr lang="en-US" sz="2000" dirty="0">
                <a:ea typeface="+mn-lt"/>
                <a:cs typeface="+mn-lt"/>
              </a:rPr>
              <a:t> et à </a:t>
            </a:r>
            <a:r>
              <a:rPr lang="en-US" sz="2000" err="1">
                <a:ea typeface="+mn-lt"/>
                <a:cs typeface="+mn-lt"/>
              </a:rPr>
              <a:t>mettre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oeuvre des actions </a:t>
            </a:r>
            <a:r>
              <a:rPr lang="en-US" sz="2000" err="1">
                <a:ea typeface="+mn-lt"/>
                <a:cs typeface="+mn-lt"/>
              </a:rPr>
              <a:t>auprès</a:t>
            </a:r>
            <a:r>
              <a:rPr lang="en-US" sz="2000" dirty="0">
                <a:ea typeface="+mn-lt"/>
                <a:cs typeface="+mn-lt"/>
              </a:rPr>
              <a:t> des </a:t>
            </a:r>
            <a:r>
              <a:rPr lang="en-US" sz="2000" err="1">
                <a:ea typeface="+mn-lt"/>
                <a:cs typeface="+mn-lt"/>
              </a:rPr>
              <a:t>visiteurs</a:t>
            </a:r>
            <a:r>
              <a:rPr lang="en-US" sz="2000" dirty="0">
                <a:ea typeface="+mn-lt"/>
                <a:cs typeface="+mn-lt"/>
              </a:rPr>
              <a:t>, des </a:t>
            </a:r>
            <a:r>
              <a:rPr lang="en-US" sz="2000" err="1">
                <a:ea typeface="+mn-lt"/>
                <a:cs typeface="+mn-lt"/>
              </a:rPr>
              <a:t>partenaires</a:t>
            </a:r>
            <a:r>
              <a:rPr lang="en-US" sz="2000" dirty="0">
                <a:ea typeface="+mn-lt"/>
                <a:cs typeface="+mn-lt"/>
              </a:rPr>
              <a:t> socio-</a:t>
            </a:r>
            <a:r>
              <a:rPr lang="en-US" sz="2000" err="1">
                <a:ea typeface="+mn-lt"/>
                <a:cs typeface="+mn-lt"/>
              </a:rPr>
              <a:t>professionnels</a:t>
            </a:r>
            <a:r>
              <a:rPr lang="en-US" sz="2000" dirty="0">
                <a:ea typeface="+mn-lt"/>
                <a:cs typeface="+mn-lt"/>
              </a:rPr>
              <a:t> et des </a:t>
            </a:r>
            <a:r>
              <a:rPr lang="en-US" sz="2000" err="1">
                <a:ea typeface="+mn-lt"/>
                <a:cs typeface="+mn-lt"/>
              </a:rPr>
              <a:t>collectivités</a:t>
            </a:r>
            <a:r>
              <a:rPr lang="en-US" sz="2000" dirty="0">
                <a:ea typeface="+mn-lt"/>
                <a:cs typeface="+mn-lt"/>
              </a:rPr>
              <a:t> de manière à les </a:t>
            </a:r>
            <a:r>
              <a:rPr lang="en-US" sz="2000" err="1">
                <a:ea typeface="+mn-lt"/>
                <a:cs typeface="+mn-lt"/>
              </a:rPr>
              <a:t>satisfaire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Ainsi</a:t>
            </a:r>
            <a:r>
              <a:rPr lang="en-US" sz="2000" dirty="0">
                <a:ea typeface="+mn-lt"/>
                <a:cs typeface="+mn-lt"/>
              </a:rPr>
              <a:t>, le </a:t>
            </a:r>
            <a:r>
              <a:rPr lang="en-US" sz="2000" err="1">
                <a:ea typeface="+mn-lt"/>
                <a:cs typeface="+mn-lt"/>
              </a:rPr>
              <a:t>visiteur</a:t>
            </a:r>
            <a:r>
              <a:rPr lang="en-US" sz="2000" dirty="0">
                <a:ea typeface="+mn-lt"/>
                <a:cs typeface="+mn-lt"/>
              </a:rPr>
              <a:t> et les </a:t>
            </a:r>
            <a:r>
              <a:rPr lang="en-US" sz="2000" err="1">
                <a:ea typeface="+mn-lt"/>
                <a:cs typeface="+mn-lt"/>
              </a:rPr>
              <a:t>prestataire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sont</a:t>
            </a:r>
            <a:r>
              <a:rPr lang="en-US" sz="2000" dirty="0">
                <a:ea typeface="+mn-lt"/>
                <a:cs typeface="+mn-lt"/>
              </a:rPr>
              <a:t> au </a:t>
            </a:r>
            <a:r>
              <a:rPr lang="en-US" sz="2000" err="1">
                <a:ea typeface="+mn-lt"/>
                <a:cs typeface="+mn-lt"/>
              </a:rPr>
              <a:t>centre</a:t>
            </a:r>
            <a:r>
              <a:rPr lang="en-US" sz="2000" dirty="0">
                <a:ea typeface="+mn-lt"/>
                <a:cs typeface="+mn-lt"/>
              </a:rPr>
              <a:t> de </a:t>
            </a:r>
            <a:r>
              <a:rPr lang="en-US" sz="2000" err="1">
                <a:ea typeface="+mn-lt"/>
                <a:cs typeface="+mn-lt"/>
              </a:rPr>
              <a:t>nos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préoccupations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fr-FR" sz="2000" dirty="0"/>
          </a:p>
          <a:p>
            <a:pPr algn="just">
              <a:lnSpc>
                <a:spcPct val="150000"/>
              </a:lnSpc>
            </a:pPr>
            <a:endParaRPr lang="en-US" sz="1600" dirty="0">
              <a:latin typeface="Gloock"/>
            </a:endParaRPr>
          </a:p>
          <a:p>
            <a:pPr algn="just"/>
            <a:endParaRPr lang="en-US" sz="1400" dirty="0">
              <a:latin typeface="Aptos"/>
            </a:endParaRPr>
          </a:p>
          <a:p>
            <a:pPr algn="just">
              <a:buFont typeface="Arial"/>
            </a:pPr>
            <a:endParaRPr lang="en-US" sz="1400" dirty="0">
              <a:ea typeface="+mn-lt"/>
              <a:cs typeface="+mn-lt"/>
            </a:endParaRPr>
          </a:p>
          <a:p>
            <a:pPr algn="just"/>
            <a:endParaRPr lang="fr-FR" sz="1600">
              <a:latin typeface="Montserrat Ligh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8F7957F-029D-D76E-9EF3-39D0A09D2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2" y="203450"/>
            <a:ext cx="1090278" cy="122783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CEAE88F-9C06-FFFE-BE26-B8638ED4672D}"/>
              </a:ext>
            </a:extLst>
          </p:cNvPr>
          <p:cNvSpPr txBox="1"/>
          <p:nvPr/>
        </p:nvSpPr>
        <p:spPr>
          <a:xfrm>
            <a:off x="2340279" y="461226"/>
            <a:ext cx="65531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5400" dirty="0">
                <a:solidFill>
                  <a:srgbClr val="130F98"/>
                </a:solidFill>
                <a:latin typeface="Angella White Personal use font"/>
              </a:rPr>
              <a:t>Les objectifs 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10973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1E3A9-FC99-8425-BFD6-391A6C39A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2C696E-375E-FCA3-3BC8-952B4B482731}"/>
              </a:ext>
            </a:extLst>
          </p:cNvPr>
          <p:cNvSpPr/>
          <p:nvPr/>
        </p:nvSpPr>
        <p:spPr>
          <a:xfrm>
            <a:off x="3" y="8689435"/>
            <a:ext cx="6857997" cy="1216565"/>
          </a:xfrm>
          <a:prstGeom prst="rect">
            <a:avLst/>
          </a:prstGeom>
          <a:solidFill>
            <a:srgbClr val="130F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4B4B77-D2FF-AC39-796B-F756852C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290" y="8473683"/>
            <a:ext cx="1560202" cy="15602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BC9C473-2EB6-8941-9409-CEC68478C046}"/>
              </a:ext>
            </a:extLst>
          </p:cNvPr>
          <p:cNvSpPr txBox="1"/>
          <p:nvPr/>
        </p:nvSpPr>
        <p:spPr>
          <a:xfrm>
            <a:off x="331556" y="1220748"/>
            <a:ext cx="6079670" cy="8402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sz="1600" dirty="0"/>
          </a:p>
          <a:p>
            <a:pPr algn="just"/>
            <a:endParaRPr lang="en-US" sz="1600" dirty="0">
              <a:latin typeface="Gloock"/>
            </a:endParaRPr>
          </a:p>
          <a:p>
            <a:pPr algn="just"/>
            <a:r>
              <a:rPr lang="en-US" sz="2000" b="1" dirty="0"/>
              <a:t>1. Accueil exemplaire</a:t>
            </a:r>
            <a:endParaRPr lang="en-US" sz="2000"/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Offrir</a:t>
            </a:r>
            <a:r>
              <a:rPr lang="en-US" dirty="0">
                <a:ea typeface="+mn-lt"/>
                <a:cs typeface="+mn-lt"/>
              </a:rPr>
              <a:t> un </a:t>
            </a:r>
            <a:r>
              <a:rPr lang="en-US" err="1">
                <a:ea typeface="+mn-lt"/>
                <a:cs typeface="+mn-lt"/>
              </a:rPr>
              <a:t>accueil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chaleureux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personnalisé</a:t>
            </a:r>
            <a:r>
              <a:rPr lang="en-US" dirty="0">
                <a:ea typeface="+mn-lt"/>
                <a:cs typeface="+mn-lt"/>
              </a:rPr>
              <a:t>, multilingue et professionnel à tous les visiteurs.</a:t>
            </a:r>
            <a:endParaRPr lang="en-US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Adapter </a:t>
            </a:r>
            <a:r>
              <a:rPr lang="en-US" err="1">
                <a:ea typeface="+mn-lt"/>
                <a:cs typeface="+mn-lt"/>
              </a:rPr>
              <a:t>notre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accueil</a:t>
            </a:r>
            <a:r>
              <a:rPr lang="en-US" dirty="0">
                <a:ea typeface="+mn-lt"/>
                <a:cs typeface="+mn-lt"/>
              </a:rPr>
              <a:t> aux </a:t>
            </a:r>
            <a:r>
              <a:rPr lang="en-US" err="1">
                <a:ea typeface="+mn-lt"/>
                <a:cs typeface="+mn-lt"/>
              </a:rPr>
              <a:t>différents</a:t>
            </a:r>
            <a:r>
              <a:rPr lang="en-US" dirty="0">
                <a:ea typeface="+mn-lt"/>
                <a:cs typeface="+mn-lt"/>
              </a:rPr>
              <a:t> profils (familles, seniors, personnes en situation de handicap…).</a:t>
            </a:r>
            <a:endParaRPr lang="en-US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Assurer </a:t>
            </a:r>
            <a:r>
              <a:rPr lang="en-US" err="1">
                <a:ea typeface="+mn-lt"/>
                <a:cs typeface="+mn-lt"/>
              </a:rPr>
              <a:t>une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disponibilité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permanente</a:t>
            </a:r>
            <a:r>
              <a:rPr lang="en-US" dirty="0">
                <a:ea typeface="+mn-lt"/>
                <a:cs typeface="+mn-lt"/>
              </a:rPr>
              <a:t> via différents canaux : sur place, par téléphone, en ligne et sur les réseaux sociaux.</a:t>
            </a:r>
            <a:endParaRPr lang="en-US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r>
              <a:rPr lang="en-US" sz="2000" b="1" dirty="0"/>
              <a:t>2. Information fiable et actualisée</a:t>
            </a:r>
            <a:endParaRPr lang="en-US" sz="2000"/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Fournir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une</a:t>
            </a:r>
            <a:r>
              <a:rPr lang="en-US" dirty="0">
                <a:ea typeface="+mn-lt"/>
                <a:cs typeface="+mn-lt"/>
              </a:rPr>
              <a:t> information </a:t>
            </a:r>
            <a:r>
              <a:rPr lang="en-US" err="1">
                <a:ea typeface="+mn-lt"/>
                <a:cs typeface="+mn-lt"/>
              </a:rPr>
              <a:t>claire</a:t>
            </a:r>
            <a:r>
              <a:rPr lang="en-US" dirty="0">
                <a:ea typeface="+mn-lt"/>
                <a:cs typeface="+mn-lt"/>
              </a:rPr>
              <a:t>, complète, objective, et mise à jour en temps réel.</a:t>
            </a:r>
            <a:endParaRPr lang="en-US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Proposer </a:t>
            </a:r>
            <a:r>
              <a:rPr lang="en-US" err="1">
                <a:ea typeface="+mn-lt"/>
                <a:cs typeface="+mn-lt"/>
              </a:rPr>
              <a:t>une</a:t>
            </a:r>
            <a:r>
              <a:rPr lang="en-US" dirty="0">
                <a:ea typeface="+mn-lt"/>
                <a:cs typeface="+mn-lt"/>
              </a:rPr>
              <a:t> documentation </a:t>
            </a:r>
            <a:r>
              <a:rPr lang="en-US" err="1">
                <a:ea typeface="+mn-lt"/>
                <a:cs typeface="+mn-lt"/>
              </a:rPr>
              <a:t>variée</a:t>
            </a:r>
            <a:r>
              <a:rPr lang="en-US" dirty="0">
                <a:ea typeface="+mn-lt"/>
                <a:cs typeface="+mn-lt"/>
              </a:rPr>
              <a:t>, attractive et accessible à tous.</a:t>
            </a:r>
            <a:endParaRPr lang="en-US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Mettre</a:t>
            </a:r>
            <a:r>
              <a:rPr lang="en-US" dirty="0">
                <a:ea typeface="+mn-lt"/>
                <a:cs typeface="+mn-lt"/>
              </a:rPr>
              <a:t> à disposition </a:t>
            </a:r>
            <a:r>
              <a:rPr lang="en-US" err="1">
                <a:ea typeface="+mn-lt"/>
                <a:cs typeface="+mn-lt"/>
              </a:rPr>
              <a:t>une</a:t>
            </a:r>
            <a:r>
              <a:rPr lang="en-US" dirty="0">
                <a:ea typeface="+mn-lt"/>
                <a:cs typeface="+mn-lt"/>
              </a:rPr>
              <a:t> base de données </a:t>
            </a:r>
            <a:r>
              <a:rPr lang="en-US" err="1">
                <a:ea typeface="+mn-lt"/>
                <a:cs typeface="+mn-lt"/>
              </a:rPr>
              <a:t>partagée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vérifiée</a:t>
            </a:r>
            <a:r>
              <a:rPr lang="en-US" dirty="0">
                <a:ea typeface="+mn-lt"/>
                <a:cs typeface="+mn-lt"/>
              </a:rPr>
              <a:t> pour </a:t>
            </a:r>
            <a:r>
              <a:rPr lang="en-US" err="1">
                <a:ea typeface="+mn-lt"/>
                <a:cs typeface="+mn-lt"/>
              </a:rPr>
              <a:t>tous</a:t>
            </a:r>
            <a:r>
              <a:rPr lang="en-US" dirty="0">
                <a:ea typeface="+mn-lt"/>
                <a:cs typeface="+mn-lt"/>
              </a:rPr>
              <a:t> les </a:t>
            </a:r>
            <a:r>
              <a:rPr lang="en-US" err="1">
                <a:ea typeface="+mn-lt"/>
                <a:cs typeface="+mn-lt"/>
              </a:rPr>
              <a:t>acteurs</a:t>
            </a:r>
            <a:r>
              <a:rPr lang="en-US" dirty="0">
                <a:ea typeface="+mn-lt"/>
                <a:cs typeface="+mn-lt"/>
              </a:rPr>
              <a:t> du </a:t>
            </a:r>
            <a:r>
              <a:rPr lang="en-US" err="1">
                <a:ea typeface="+mn-lt"/>
                <a:cs typeface="+mn-lt"/>
              </a:rPr>
              <a:t>territoire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r>
              <a:rPr lang="en-US" sz="2000" b="1" dirty="0"/>
              <a:t>3. Amélioration continue</a:t>
            </a:r>
            <a:endParaRPr lang="en-US" sz="2000"/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Mesurer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régulièrement</a:t>
            </a:r>
            <a:r>
              <a:rPr lang="en-US" dirty="0">
                <a:ea typeface="+mn-lt"/>
                <a:cs typeface="+mn-lt"/>
              </a:rPr>
              <a:t> la satisfaction des </a:t>
            </a:r>
            <a:r>
              <a:rPr lang="en-US" err="1">
                <a:ea typeface="+mn-lt"/>
                <a:cs typeface="+mn-lt"/>
              </a:rPr>
              <a:t>visiteurs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partenaires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Mettre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œuvre</a:t>
            </a:r>
            <a:r>
              <a:rPr lang="en-US" dirty="0">
                <a:ea typeface="+mn-lt"/>
                <a:cs typeface="+mn-lt"/>
              </a:rPr>
              <a:t> des actions correctives et des plans </a:t>
            </a:r>
            <a:r>
              <a:rPr lang="en-US" err="1">
                <a:ea typeface="+mn-lt"/>
                <a:cs typeface="+mn-lt"/>
              </a:rPr>
              <a:t>d’amélioration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réponse</a:t>
            </a:r>
            <a:r>
              <a:rPr lang="en-US" dirty="0">
                <a:ea typeface="+mn-lt"/>
                <a:cs typeface="+mn-lt"/>
              </a:rPr>
              <a:t> aux retours.</a:t>
            </a:r>
            <a:endParaRPr lang="en-US"/>
          </a:p>
          <a:p>
            <a:pPr marL="285750" indent="-285750" algn="just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Former </a:t>
            </a:r>
            <a:r>
              <a:rPr lang="en-US" err="1">
                <a:ea typeface="+mn-lt"/>
                <a:cs typeface="+mn-lt"/>
              </a:rPr>
              <a:t>continuellement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notre</a:t>
            </a:r>
            <a:r>
              <a:rPr lang="en-US" dirty="0">
                <a:ea typeface="+mn-lt"/>
                <a:cs typeface="+mn-lt"/>
              </a:rPr>
              <a:t> équipe pour </a:t>
            </a:r>
            <a:r>
              <a:rPr lang="en-US" err="1">
                <a:ea typeface="+mn-lt"/>
                <a:cs typeface="+mn-lt"/>
              </a:rPr>
              <a:t>maintenir</a:t>
            </a:r>
            <a:r>
              <a:rPr lang="en-US" dirty="0">
                <a:ea typeface="+mn-lt"/>
                <a:cs typeface="+mn-lt"/>
              </a:rPr>
              <a:t> un haut </a:t>
            </a:r>
            <a:r>
              <a:rPr lang="en-US" err="1">
                <a:ea typeface="+mn-lt"/>
                <a:cs typeface="+mn-lt"/>
              </a:rPr>
              <a:t>niveau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professionnalisme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d’innovation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algn="just">
              <a:buFont typeface="Arial"/>
              <a:buChar char="•"/>
            </a:pPr>
            <a:endParaRPr lang="en-US" sz="1600" dirty="0">
              <a:latin typeface="Aptos"/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latin typeface="Gloock"/>
            </a:endParaRPr>
          </a:p>
          <a:p>
            <a:pPr algn="just">
              <a:buFont typeface="Arial"/>
            </a:pPr>
            <a:endParaRPr lang="en-US" sz="1400" dirty="0">
              <a:latin typeface="Aptos"/>
            </a:endParaRPr>
          </a:p>
          <a:p>
            <a:pPr algn="just"/>
            <a:endParaRPr lang="fr-FR" sz="1600">
              <a:latin typeface="Montserrat Ligh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981BA6-8F8A-7D4C-06A4-E654798CD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2" y="203450"/>
            <a:ext cx="1090278" cy="122783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EE92804-AE1B-9679-A8F3-068B4C171A9B}"/>
              </a:ext>
            </a:extLst>
          </p:cNvPr>
          <p:cNvSpPr txBox="1"/>
          <p:nvPr/>
        </p:nvSpPr>
        <p:spPr>
          <a:xfrm>
            <a:off x="2340279" y="461226"/>
            <a:ext cx="65531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5400" dirty="0">
                <a:solidFill>
                  <a:srgbClr val="130F98"/>
                </a:solidFill>
                <a:latin typeface="Angella White Personal use font"/>
              </a:rPr>
              <a:t>Nos engagements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362135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683D2B-6CC0-5CCE-8C47-2601175514DD}"/>
              </a:ext>
            </a:extLst>
          </p:cNvPr>
          <p:cNvSpPr/>
          <p:nvPr/>
        </p:nvSpPr>
        <p:spPr>
          <a:xfrm>
            <a:off x="3" y="8689435"/>
            <a:ext cx="6857997" cy="1216565"/>
          </a:xfrm>
          <a:prstGeom prst="rect">
            <a:avLst/>
          </a:prstGeom>
          <a:solidFill>
            <a:srgbClr val="130F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847AF6-14EB-D0F1-A446-A79F42C1D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290" y="8473683"/>
            <a:ext cx="1560202" cy="15602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2FBADC1-9E37-407C-00B5-8828BEFD1120}"/>
              </a:ext>
            </a:extLst>
          </p:cNvPr>
          <p:cNvSpPr txBox="1"/>
          <p:nvPr/>
        </p:nvSpPr>
        <p:spPr>
          <a:xfrm>
            <a:off x="331556" y="2184509"/>
            <a:ext cx="6079670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000" b="1" dirty="0"/>
              <a:t>4. </a:t>
            </a:r>
            <a:r>
              <a:rPr lang="en-US" sz="2000" b="1" dirty="0" err="1"/>
              <a:t>Valorisation</a:t>
            </a:r>
            <a:r>
              <a:rPr lang="en-US" sz="2000" b="1" dirty="0"/>
              <a:t> du </a:t>
            </a:r>
            <a:r>
              <a:rPr lang="en-US" sz="2000" b="1" dirty="0" err="1"/>
              <a:t>territoire</a:t>
            </a:r>
            <a:endParaRPr lang="fr-FR" sz="2000"/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Promouvoir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l’identité</a:t>
            </a:r>
            <a:r>
              <a:rPr lang="en-US" dirty="0">
                <a:ea typeface="+mn-lt"/>
                <a:cs typeface="+mn-lt"/>
              </a:rPr>
              <a:t>, les </a:t>
            </a:r>
            <a:r>
              <a:rPr lang="en-US" err="1">
                <a:ea typeface="+mn-lt"/>
                <a:cs typeface="+mn-lt"/>
              </a:rPr>
              <a:t>valeurs</a:t>
            </a:r>
            <a:r>
              <a:rPr lang="en-US" dirty="0">
                <a:ea typeface="+mn-lt"/>
                <a:cs typeface="+mn-lt"/>
              </a:rPr>
              <a:t> et les </a:t>
            </a:r>
            <a:r>
              <a:rPr lang="en-US" err="1">
                <a:ea typeface="+mn-lt"/>
                <a:cs typeface="+mn-lt"/>
              </a:rPr>
              <a:t>spécificités</a:t>
            </a:r>
            <a:r>
              <a:rPr lang="en-US" dirty="0">
                <a:ea typeface="+mn-lt"/>
                <a:cs typeface="+mn-lt"/>
              </a:rPr>
              <a:t> locales dans </a:t>
            </a:r>
            <a:r>
              <a:rPr lang="en-US" err="1">
                <a:ea typeface="+mn-lt"/>
                <a:cs typeface="+mn-lt"/>
              </a:rPr>
              <a:t>toutes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nos</a:t>
            </a:r>
            <a:r>
              <a:rPr lang="en-US" dirty="0">
                <a:ea typeface="+mn-lt"/>
                <a:cs typeface="+mn-lt"/>
              </a:rPr>
              <a:t> actions.</a:t>
            </a:r>
            <a:endParaRPr lang="fr-FR">
              <a:ea typeface="+mn-lt"/>
              <a:cs typeface="+mn-lt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Soutenir</a:t>
            </a:r>
            <a:r>
              <a:rPr lang="en-US" dirty="0">
                <a:ea typeface="+mn-lt"/>
                <a:cs typeface="+mn-lt"/>
              </a:rPr>
              <a:t> le </a:t>
            </a:r>
            <a:r>
              <a:rPr lang="en-US" err="1">
                <a:ea typeface="+mn-lt"/>
                <a:cs typeface="+mn-lt"/>
              </a:rPr>
              <a:t>développement</a:t>
            </a:r>
            <a:r>
              <a:rPr lang="en-US" dirty="0">
                <a:ea typeface="+mn-lt"/>
                <a:cs typeface="+mn-lt"/>
              </a:rPr>
              <a:t> d’un </a:t>
            </a:r>
            <a:r>
              <a:rPr lang="en-US" err="1">
                <a:ea typeface="+mn-lt"/>
                <a:cs typeface="+mn-lt"/>
              </a:rPr>
              <a:t>tourisme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responsable</a:t>
            </a:r>
            <a:r>
              <a:rPr lang="en-US" dirty="0">
                <a:ea typeface="+mn-lt"/>
                <a:cs typeface="+mn-lt"/>
              </a:rPr>
              <a:t>, durable et </a:t>
            </a:r>
            <a:r>
              <a:rPr lang="en-US" err="1">
                <a:ea typeface="+mn-lt"/>
                <a:cs typeface="+mn-lt"/>
              </a:rPr>
              <a:t>équilibré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Collaborer</a:t>
            </a:r>
            <a:r>
              <a:rPr lang="en-US" dirty="0">
                <a:ea typeface="+mn-lt"/>
                <a:cs typeface="+mn-lt"/>
              </a:rPr>
              <a:t> avec les </a:t>
            </a:r>
            <a:r>
              <a:rPr lang="en-US" err="1">
                <a:ea typeface="+mn-lt"/>
                <a:cs typeface="+mn-lt"/>
              </a:rPr>
              <a:t>acteurs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locaux</a:t>
            </a:r>
            <a:r>
              <a:rPr lang="en-US" dirty="0">
                <a:ea typeface="+mn-lt"/>
                <a:cs typeface="+mn-lt"/>
              </a:rPr>
              <a:t> pour </a:t>
            </a:r>
            <a:r>
              <a:rPr lang="en-US" err="1">
                <a:ea typeface="+mn-lt"/>
                <a:cs typeface="+mn-lt"/>
              </a:rPr>
              <a:t>valoriser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une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offre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touristique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cohérente</a:t>
            </a:r>
            <a:r>
              <a:rPr lang="en-US" dirty="0">
                <a:ea typeface="+mn-lt"/>
                <a:cs typeface="+mn-lt"/>
              </a:rPr>
              <a:t>, qualitative et </a:t>
            </a:r>
            <a:r>
              <a:rPr lang="en-US" err="1">
                <a:ea typeface="+mn-lt"/>
                <a:cs typeface="+mn-lt"/>
              </a:rPr>
              <a:t>respectueuse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l’environnement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 algn="just">
              <a:buFont typeface="Arial"/>
              <a:buChar char="•"/>
            </a:pPr>
            <a:endParaRPr lang="en-US" dirty="0"/>
          </a:p>
          <a:p>
            <a:pPr algn="just"/>
            <a:r>
              <a:rPr lang="en-US" sz="2000" b="1" dirty="0"/>
              <a:t>5. </a:t>
            </a:r>
            <a:r>
              <a:rPr lang="en-US" sz="2000" b="1" dirty="0" err="1"/>
              <a:t>Partenariat</a:t>
            </a:r>
            <a:r>
              <a:rPr lang="en-US" sz="2000" b="1" dirty="0"/>
              <a:t> et co-construction</a:t>
            </a:r>
            <a:endParaRPr lang="en-US" sz="2000"/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Travailler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synergie</a:t>
            </a:r>
            <a:r>
              <a:rPr lang="en-US" dirty="0">
                <a:ea typeface="+mn-lt"/>
                <a:cs typeface="+mn-lt"/>
              </a:rPr>
              <a:t> avec les </a:t>
            </a:r>
            <a:r>
              <a:rPr lang="en-US" err="1">
                <a:ea typeface="+mn-lt"/>
                <a:cs typeface="+mn-lt"/>
              </a:rPr>
              <a:t>acteurs</a:t>
            </a:r>
            <a:r>
              <a:rPr lang="en-US" dirty="0">
                <a:ea typeface="+mn-lt"/>
                <a:cs typeface="+mn-lt"/>
              </a:rPr>
              <a:t> publics, </a:t>
            </a:r>
            <a:r>
              <a:rPr lang="en-US" err="1">
                <a:ea typeface="+mn-lt"/>
                <a:cs typeface="+mn-lt"/>
              </a:rPr>
              <a:t>privés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associatifs</a:t>
            </a:r>
            <a:r>
              <a:rPr lang="en-US" dirty="0">
                <a:ea typeface="+mn-lt"/>
                <a:cs typeface="+mn-lt"/>
              </a:rPr>
              <a:t> du </a:t>
            </a:r>
            <a:r>
              <a:rPr lang="en-US" err="1">
                <a:ea typeface="+mn-lt"/>
                <a:cs typeface="+mn-lt"/>
              </a:rPr>
              <a:t>territoire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/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Impliquer</a:t>
            </a:r>
            <a:r>
              <a:rPr lang="en-US" dirty="0">
                <a:ea typeface="+mn-lt"/>
                <a:cs typeface="+mn-lt"/>
              </a:rPr>
              <a:t> les </a:t>
            </a:r>
            <a:r>
              <a:rPr lang="en-US" err="1">
                <a:ea typeface="+mn-lt"/>
                <a:cs typeface="+mn-lt"/>
              </a:rPr>
              <a:t>partenaires</a:t>
            </a:r>
            <a:r>
              <a:rPr lang="en-US" dirty="0">
                <a:ea typeface="+mn-lt"/>
                <a:cs typeface="+mn-lt"/>
              </a:rPr>
              <a:t> dans la </a:t>
            </a:r>
            <a:r>
              <a:rPr lang="en-US" err="1">
                <a:ea typeface="+mn-lt"/>
                <a:cs typeface="+mn-lt"/>
              </a:rPr>
              <a:t>définition</a:t>
            </a:r>
            <a:r>
              <a:rPr lang="en-US" dirty="0">
                <a:ea typeface="+mn-lt"/>
                <a:cs typeface="+mn-lt"/>
              </a:rPr>
              <a:t> des axes de </a:t>
            </a:r>
            <a:r>
              <a:rPr lang="en-US" err="1">
                <a:ea typeface="+mn-lt"/>
                <a:cs typeface="+mn-lt"/>
              </a:rPr>
              <a:t>développement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touristique</a:t>
            </a:r>
            <a:r>
              <a:rPr lang="en-US" dirty="0">
                <a:ea typeface="+mn-lt"/>
                <a:cs typeface="+mn-lt"/>
              </a:rPr>
              <a:t>.</a:t>
            </a:r>
            <a:endParaRPr lang="fr-FR"/>
          </a:p>
          <a:p>
            <a:pPr marL="285750" indent="-285750" algn="just">
              <a:buFont typeface="Arial"/>
              <a:buChar char="•"/>
            </a:pPr>
            <a:r>
              <a:rPr lang="en-US" err="1">
                <a:ea typeface="+mn-lt"/>
                <a:cs typeface="+mn-lt"/>
              </a:rPr>
              <a:t>Être</a:t>
            </a:r>
            <a:r>
              <a:rPr lang="en-US" dirty="0">
                <a:ea typeface="+mn-lt"/>
                <a:cs typeface="+mn-lt"/>
              </a:rPr>
              <a:t> à </a:t>
            </a:r>
            <a:r>
              <a:rPr lang="en-US" err="1">
                <a:ea typeface="+mn-lt"/>
                <a:cs typeface="+mn-lt"/>
              </a:rPr>
              <a:t>l’écoute</a:t>
            </a:r>
            <a:r>
              <a:rPr lang="en-US" dirty="0">
                <a:ea typeface="+mn-lt"/>
                <a:cs typeface="+mn-lt"/>
              </a:rPr>
              <a:t> des </a:t>
            </a:r>
            <a:r>
              <a:rPr lang="en-US" err="1">
                <a:ea typeface="+mn-lt"/>
                <a:cs typeface="+mn-lt"/>
              </a:rPr>
              <a:t>besoins</a:t>
            </a:r>
            <a:r>
              <a:rPr lang="en-US" dirty="0">
                <a:ea typeface="+mn-lt"/>
                <a:cs typeface="+mn-lt"/>
              </a:rPr>
              <a:t> et </a:t>
            </a:r>
            <a:r>
              <a:rPr lang="en-US" err="1">
                <a:ea typeface="+mn-lt"/>
                <a:cs typeface="+mn-lt"/>
              </a:rPr>
              <a:t>attentes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err="1">
                <a:ea typeface="+mn-lt"/>
                <a:cs typeface="+mn-lt"/>
              </a:rPr>
              <a:t>tous</a:t>
            </a:r>
            <a:r>
              <a:rPr lang="en-US" dirty="0">
                <a:ea typeface="+mn-lt"/>
                <a:cs typeface="+mn-lt"/>
              </a:rPr>
              <a:t> pour </a:t>
            </a:r>
            <a:r>
              <a:rPr lang="en-US" err="1">
                <a:ea typeface="+mn-lt"/>
                <a:cs typeface="+mn-lt"/>
              </a:rPr>
              <a:t>construire</a:t>
            </a:r>
            <a:r>
              <a:rPr lang="en-US" dirty="0">
                <a:ea typeface="+mn-lt"/>
                <a:cs typeface="+mn-lt"/>
              </a:rPr>
              <a:t> ensemble </a:t>
            </a:r>
            <a:r>
              <a:rPr lang="en-US" err="1">
                <a:ea typeface="+mn-lt"/>
                <a:cs typeface="+mn-lt"/>
              </a:rPr>
              <a:t>une</a:t>
            </a:r>
            <a:r>
              <a:rPr lang="en-US" dirty="0">
                <a:ea typeface="+mn-lt"/>
                <a:cs typeface="+mn-lt"/>
              </a:rPr>
              <a:t> destination </a:t>
            </a:r>
            <a:r>
              <a:rPr lang="en-US" err="1">
                <a:ea typeface="+mn-lt"/>
                <a:cs typeface="+mn-lt"/>
              </a:rPr>
              <a:t>d’excellence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sz="1600" dirty="0">
              <a:latin typeface="Gloock"/>
            </a:endParaRPr>
          </a:p>
          <a:p>
            <a:pPr algn="just"/>
            <a:endParaRPr lang="en-US" sz="1600"/>
          </a:p>
          <a:p>
            <a:pPr algn="just"/>
            <a:endParaRPr lang="en-US" sz="1600" dirty="0"/>
          </a:p>
          <a:p>
            <a:pPr algn="just"/>
            <a:endParaRPr lang="fr-FR" sz="1600">
              <a:latin typeface="Montserrat Ligh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3E5993E-F26C-1A71-2C10-1E126CB3F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2" y="203450"/>
            <a:ext cx="1090278" cy="12278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6FA00A5-2DC7-C1B5-BBBF-34251552D16A}"/>
              </a:ext>
            </a:extLst>
          </p:cNvPr>
          <p:cNvSpPr txBox="1"/>
          <p:nvPr/>
        </p:nvSpPr>
        <p:spPr>
          <a:xfrm>
            <a:off x="2340279" y="461226"/>
            <a:ext cx="65531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5400" dirty="0">
                <a:solidFill>
                  <a:srgbClr val="130F98"/>
                </a:solidFill>
                <a:latin typeface="Angella White Personal use font"/>
              </a:rPr>
              <a:t>Nos engagements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267169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FA109-70B9-31CE-C045-25FF57430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D70A57-A37B-F373-D0F1-A9C9FEB815A9}"/>
              </a:ext>
            </a:extLst>
          </p:cNvPr>
          <p:cNvSpPr/>
          <p:nvPr/>
        </p:nvSpPr>
        <p:spPr>
          <a:xfrm>
            <a:off x="3" y="8689435"/>
            <a:ext cx="6857997" cy="1216565"/>
          </a:xfrm>
          <a:prstGeom prst="rect">
            <a:avLst/>
          </a:prstGeom>
          <a:solidFill>
            <a:srgbClr val="130F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C761F58-FDD8-7ED8-0A1D-2BAFD6E77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290" y="8473683"/>
            <a:ext cx="1560202" cy="15602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CEEBC1D-81C3-A687-478F-6C45659513F3}"/>
              </a:ext>
            </a:extLst>
          </p:cNvPr>
          <p:cNvSpPr txBox="1"/>
          <p:nvPr/>
        </p:nvSpPr>
        <p:spPr>
          <a:xfrm>
            <a:off x="331556" y="1598933"/>
            <a:ext cx="6079670" cy="3993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endParaRPr lang="en-US" sz="1600" dirty="0">
              <a:ea typeface="+mn-lt"/>
              <a:cs typeface="+mn-lt"/>
            </a:endParaRPr>
          </a:p>
          <a:p>
            <a:pPr algn="just"/>
            <a:endParaRPr lang="en-US" sz="1600"/>
          </a:p>
          <a:p>
            <a:pPr algn="just"/>
            <a:endParaRPr lang="en-US" sz="2000" dirty="0"/>
          </a:p>
          <a:p>
            <a:pPr algn="just"/>
            <a:r>
              <a:rPr lang="en-US" sz="2000" dirty="0">
                <a:latin typeface="Gloock"/>
              </a:rPr>
              <a:t> </a:t>
            </a:r>
            <a:r>
              <a:rPr lang="en-US" sz="2000" b="1" dirty="0"/>
              <a:t>Notre ambition</a:t>
            </a:r>
          </a:p>
          <a:p>
            <a:pPr algn="just"/>
            <a:endParaRPr lang="en-US" sz="2000" b="1" dirty="0">
              <a:ea typeface="+mn-lt"/>
              <a:cs typeface="+mn-lt"/>
            </a:endParaRPr>
          </a:p>
          <a:p>
            <a:pPr algn="just"/>
            <a:r>
              <a:rPr lang="en-US" sz="2000" dirty="0" err="1">
                <a:ea typeface="+mn-lt"/>
                <a:cs typeface="+mn-lt"/>
              </a:rPr>
              <a:t>Être</a:t>
            </a:r>
            <a:r>
              <a:rPr lang="en-US" sz="2000" dirty="0">
                <a:ea typeface="+mn-lt"/>
                <a:cs typeface="+mn-lt"/>
              </a:rPr>
              <a:t> un </a:t>
            </a:r>
            <a:r>
              <a:rPr lang="en-US" sz="2000" b="1" dirty="0" err="1">
                <a:ea typeface="+mn-lt"/>
                <a:cs typeface="+mn-lt"/>
              </a:rPr>
              <a:t>acteur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moteur</a:t>
            </a:r>
            <a:r>
              <a:rPr lang="en-US" sz="2000" b="1" dirty="0">
                <a:ea typeface="+mn-lt"/>
                <a:cs typeface="+mn-lt"/>
              </a:rPr>
              <a:t> de </a:t>
            </a:r>
            <a:r>
              <a:rPr lang="en-US" sz="2000" b="1" dirty="0" err="1">
                <a:ea typeface="+mn-lt"/>
                <a:cs typeface="+mn-lt"/>
              </a:rPr>
              <a:t>l’attractivité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touristique</a:t>
            </a:r>
            <a:r>
              <a:rPr lang="en-US" sz="2000" dirty="0">
                <a:ea typeface="+mn-lt"/>
                <a:cs typeface="+mn-lt"/>
              </a:rPr>
              <a:t> du </a:t>
            </a:r>
            <a:r>
              <a:rPr lang="en-US" sz="2000" dirty="0" err="1">
                <a:ea typeface="+mn-lt"/>
                <a:cs typeface="+mn-lt"/>
              </a:rPr>
              <a:t>territoire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portant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une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dynamique</a:t>
            </a:r>
            <a:r>
              <a:rPr lang="en-US" sz="2000" dirty="0">
                <a:ea typeface="+mn-lt"/>
                <a:cs typeface="+mn-lt"/>
              </a:rPr>
              <a:t> collective </a:t>
            </a:r>
            <a:r>
              <a:rPr lang="en-US" sz="2000" dirty="0" err="1">
                <a:ea typeface="+mn-lt"/>
                <a:cs typeface="+mn-lt"/>
              </a:rPr>
              <a:t>tournée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vers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l’excellence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l’innovation</a:t>
            </a:r>
            <a:r>
              <a:rPr lang="en-US" sz="2000" dirty="0">
                <a:ea typeface="+mn-lt"/>
                <a:cs typeface="+mn-lt"/>
              </a:rPr>
              <a:t> et la </a:t>
            </a:r>
            <a:r>
              <a:rPr lang="en-US" sz="2000" dirty="0" err="1">
                <a:ea typeface="+mn-lt"/>
                <a:cs typeface="+mn-lt"/>
              </a:rPr>
              <a:t>durabilité</a:t>
            </a:r>
            <a:r>
              <a:rPr lang="en-US" sz="2000" dirty="0">
                <a:ea typeface="+mn-lt"/>
                <a:cs typeface="+mn-lt"/>
              </a:rPr>
              <a:t>.</a:t>
            </a:r>
          </a:p>
          <a:p>
            <a:pPr algn="just"/>
            <a:br>
              <a:rPr lang="en-US" sz="2000" dirty="0">
                <a:ea typeface="+mn-lt"/>
                <a:cs typeface="+mn-lt"/>
              </a:rPr>
            </a:br>
            <a:r>
              <a:rPr lang="en-US" sz="2000" dirty="0">
                <a:ea typeface="+mn-lt"/>
                <a:cs typeface="+mn-lt"/>
              </a:rPr>
              <a:t> Nous </a:t>
            </a:r>
            <a:r>
              <a:rPr lang="en-US" sz="2000" dirty="0" err="1">
                <a:ea typeface="+mn-lt"/>
                <a:cs typeface="+mn-lt"/>
              </a:rPr>
              <a:t>croyons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en</a:t>
            </a:r>
            <a:r>
              <a:rPr lang="en-US" sz="2000" dirty="0">
                <a:ea typeface="+mn-lt"/>
                <a:cs typeface="+mn-lt"/>
              </a:rPr>
              <a:t> un </a:t>
            </a:r>
            <a:r>
              <a:rPr lang="en-US" sz="2000" dirty="0" err="1">
                <a:ea typeface="+mn-lt"/>
                <a:cs typeface="+mn-lt"/>
              </a:rPr>
              <a:t>tourisme</a:t>
            </a:r>
            <a:r>
              <a:rPr lang="en-US" sz="2000" dirty="0">
                <a:ea typeface="+mn-lt"/>
                <a:cs typeface="+mn-lt"/>
              </a:rPr>
              <a:t> qui </a:t>
            </a:r>
            <a:r>
              <a:rPr lang="en-US" sz="2000" b="1" dirty="0" err="1">
                <a:ea typeface="+mn-lt"/>
                <a:cs typeface="+mn-lt"/>
              </a:rPr>
              <a:t>crée</a:t>
            </a:r>
            <a:r>
              <a:rPr lang="en-US" sz="2000" b="1" dirty="0">
                <a:ea typeface="+mn-lt"/>
                <a:cs typeface="+mn-lt"/>
              </a:rPr>
              <a:t> de la </a:t>
            </a:r>
            <a:r>
              <a:rPr lang="en-US" sz="2000" b="1" dirty="0" err="1">
                <a:ea typeface="+mn-lt"/>
                <a:cs typeface="+mn-lt"/>
              </a:rPr>
              <a:t>valeur</a:t>
            </a:r>
            <a:r>
              <a:rPr lang="en-US" sz="2000" b="1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partagée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préserve</a:t>
            </a:r>
            <a:r>
              <a:rPr lang="en-US" sz="2000" dirty="0">
                <a:ea typeface="+mn-lt"/>
                <a:cs typeface="+mn-lt"/>
              </a:rPr>
              <a:t> les </a:t>
            </a:r>
            <a:r>
              <a:rPr lang="en-US" sz="2000" dirty="0" err="1">
                <a:ea typeface="+mn-lt"/>
                <a:cs typeface="+mn-lt"/>
              </a:rPr>
              <a:t>ressources</a:t>
            </a:r>
            <a:r>
              <a:rPr lang="en-US" sz="2000" dirty="0">
                <a:ea typeface="+mn-lt"/>
                <a:cs typeface="+mn-lt"/>
              </a:rPr>
              <a:t> et </a:t>
            </a:r>
            <a:r>
              <a:rPr lang="en-US" sz="2000" dirty="0" err="1">
                <a:ea typeface="+mn-lt"/>
                <a:cs typeface="+mn-lt"/>
              </a:rPr>
              <a:t>renforce</a:t>
            </a:r>
            <a:r>
              <a:rPr lang="en-US" sz="2000" dirty="0">
                <a:ea typeface="+mn-lt"/>
                <a:cs typeface="+mn-lt"/>
              </a:rPr>
              <a:t> le lien entre habitants, </a:t>
            </a:r>
            <a:r>
              <a:rPr lang="en-US" sz="2000" dirty="0" err="1">
                <a:ea typeface="+mn-lt"/>
                <a:cs typeface="+mn-lt"/>
              </a:rPr>
              <a:t>visiteurs</a:t>
            </a:r>
            <a:r>
              <a:rPr lang="en-US" sz="2000" dirty="0">
                <a:ea typeface="+mn-lt"/>
                <a:cs typeface="+mn-lt"/>
              </a:rPr>
              <a:t> et </a:t>
            </a:r>
            <a:r>
              <a:rPr lang="en-US" sz="2000" dirty="0" err="1">
                <a:ea typeface="+mn-lt"/>
                <a:cs typeface="+mn-lt"/>
              </a:rPr>
              <a:t>professionnels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/>
          </a:p>
          <a:p>
            <a:pPr algn="just">
              <a:lnSpc>
                <a:spcPct val="150000"/>
              </a:lnSpc>
            </a:pPr>
            <a:endParaRPr lang="en-US" sz="1600" dirty="0">
              <a:latin typeface="Gloock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AD8CFB-8667-5A12-19DA-36AF8C7AB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52" y="203450"/>
            <a:ext cx="1090278" cy="122783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F3BF748-EFEB-B13A-674D-3AE92100495C}"/>
              </a:ext>
            </a:extLst>
          </p:cNvPr>
          <p:cNvSpPr txBox="1"/>
          <p:nvPr/>
        </p:nvSpPr>
        <p:spPr>
          <a:xfrm>
            <a:off x="2340279" y="461226"/>
            <a:ext cx="655318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5400" dirty="0">
                <a:solidFill>
                  <a:srgbClr val="130F98"/>
                </a:solidFill>
                <a:latin typeface="Angella White Personal use font"/>
              </a:rPr>
              <a:t>Nos engagements</a:t>
            </a:r>
            <a:endParaRPr lang="fr-FR" sz="5400" dirty="0"/>
          </a:p>
        </p:txBody>
      </p:sp>
    </p:spTree>
    <p:extLst>
      <p:ext uri="{BB962C8B-B14F-4D97-AF65-F5344CB8AC3E}">
        <p14:creationId xmlns:p14="http://schemas.microsoft.com/office/powerpoint/2010/main" val="140115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d281267-2069-4676-8252-49dca9adb17f">
      <Terms xmlns="http://schemas.microsoft.com/office/infopath/2007/PartnerControls"/>
    </lcf76f155ced4ddcb4097134ff3c332f>
    <TaxCatchAll xmlns="224168de-90e4-42e8-9ce2-9226ceef49d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4A3516CA82D7479099F8CEE6B92E4C" ma:contentTypeVersion="11" ma:contentTypeDescription="Crée un document." ma:contentTypeScope="" ma:versionID="305bb7718300964f7c52627dddec852f">
  <xsd:schema xmlns:xsd="http://www.w3.org/2001/XMLSchema" xmlns:xs="http://www.w3.org/2001/XMLSchema" xmlns:p="http://schemas.microsoft.com/office/2006/metadata/properties" xmlns:ns2="ed281267-2069-4676-8252-49dca9adb17f" xmlns:ns3="224168de-90e4-42e8-9ce2-9226ceef49d3" targetNamespace="http://schemas.microsoft.com/office/2006/metadata/properties" ma:root="true" ma:fieldsID="7fcef4ec8c3b39f1d2de9f71b3646435" ns2:_="" ns3:_="">
    <xsd:import namespace="ed281267-2069-4676-8252-49dca9adb17f"/>
    <xsd:import namespace="224168de-90e4-42e8-9ce2-9226ceef49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281267-2069-4676-8252-49dca9adb1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37ad8a52-7512-40a2-b9b9-ede490c60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4168de-90e4-42e8-9ce2-9226ceef49d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646d0d7-8922-4042-9557-c39700f990a4}" ma:internalName="TaxCatchAll" ma:showField="CatchAllData" ma:web="224168de-90e4-42e8-9ce2-9226ceef49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33038C-2878-4812-9B79-6D6AF34DA0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009C56-EC55-4D63-B040-AADB8E99681C}">
  <ds:schemaRefs>
    <ds:schemaRef ds:uri="http://schemas.microsoft.com/office/2006/metadata/properties"/>
    <ds:schemaRef ds:uri="http://schemas.microsoft.com/office/infopath/2007/PartnerControls"/>
    <ds:schemaRef ds:uri="ed281267-2069-4676-8252-49dca9adb17f"/>
    <ds:schemaRef ds:uri="224168de-90e4-42e8-9ce2-9226ceef49d3"/>
  </ds:schemaRefs>
</ds:datastoreItem>
</file>

<file path=customXml/itemProps3.xml><?xml version="1.0" encoding="utf-8"?>
<ds:datastoreItem xmlns:ds="http://schemas.openxmlformats.org/officeDocument/2006/customXml" ds:itemID="{6B389FA5-A7B7-4FC9-A0C9-D4FA0F9F70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281267-2069-4676-8252-49dca9adb17f"/>
    <ds:schemaRef ds:uri="224168de-90e4-42e8-9ce2-9226ceef49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</TotalTime>
  <Words>242</Words>
  <Application>Microsoft Office PowerPoint</Application>
  <PresentationFormat>Format A4 (210 x 297 mm)</PresentationFormat>
  <Paragraphs>42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POMPARAT</dc:creator>
  <cp:lastModifiedBy>Laura SIMON</cp:lastModifiedBy>
  <cp:revision>300</cp:revision>
  <dcterms:created xsi:type="dcterms:W3CDTF">2024-04-26T09:02:57Z</dcterms:created>
  <dcterms:modified xsi:type="dcterms:W3CDTF">2025-05-08T08:22:19Z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0x010100F24A3516CA82D7479099F8CEE6B92E4C</vt:lpwstr>
  </property>
  <property fmtid="{D5CDD505-2E9C-101B-9397-08002B2CF9AE}" pid="3" name="MediaServiceImageTags">
    <vt:lpwstr/>
  </property>
</Properties>
</file>